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0" r:id="rId3"/>
    <p:sldId id="282" r:id="rId4"/>
    <p:sldId id="256" r:id="rId5"/>
    <p:sldId id="257" r:id="rId6"/>
    <p:sldId id="258" r:id="rId7"/>
    <p:sldId id="261" r:id="rId8"/>
    <p:sldId id="284" r:id="rId9"/>
    <p:sldId id="283" r:id="rId10"/>
    <p:sldId id="259" r:id="rId11"/>
    <p:sldId id="285" r:id="rId1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DC8E6-71BC-4A18-BA5F-5D1AF26D9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43934-7438-4B31-8303-D3EA0F3F5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666AE-D10F-4E2B-837E-F1B679309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FE873-6900-47C2-87FC-5556837C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51F43-9A93-4900-B8F4-32D64ECC1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642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C7904-69AF-4736-95B4-3FF6F2D91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3C029-D2CD-48D1-BC44-3C8908CF1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896DA-B0A3-41F8-BB96-0F042C6A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59B56-C06E-45A6-B084-08DCBFCE0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0732D-AF3D-499D-BFB2-6F27DA1F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723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15441-A0F4-475B-939D-A2CD515617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93561-77C5-4247-8B1A-81CCB7582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30058-980A-4DB6-8AE4-D0010672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6FA6C-13C7-40DC-8CC1-36FA22E2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5089A-CE1C-44B9-B5D6-CED9E7811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918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AD68A-AFA2-41E3-9B79-A3B439DD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6DACF-FA5A-4E81-8CA4-8DFC68166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7859D-38EF-4761-BE7B-44AF7BA4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443FD-D35B-497F-AA04-82DC2F8D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1B7AA-9CD8-4D3A-8B72-4882C5A27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780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EC54F-6F57-4B54-A523-488083ABE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B6DCF-7060-453C-86D4-CC3FFCC31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606D2-3E3A-4ED7-9E27-12EECF00E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855CF-1A98-41C8-9C14-144954E1C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76E6F-E297-483B-871E-A8753996F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585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3765D-55AD-4BA9-878B-8871435A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5F1F4-2704-4621-9998-1AE877B4D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7A6E0-AFA8-40CE-9AD4-2B07E4C21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09875-7F78-4F79-BBD7-D650E6797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11112-8C93-4ABE-929D-F4750016A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A4BF5-871C-417C-B517-DB94B6E7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879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9571-8F84-4FBF-B14F-B54C1100D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4D59C-6837-4BDB-A297-BB8FDAEE0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4E8644-6C68-4891-B448-B891A4B4B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E0622C-F1FF-4A23-BCD3-03ED35C8E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A79760-73EE-4A8D-9D99-DA3123A4DC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19665-DDFD-4368-B891-E891474D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C928AB-634F-4922-811D-0522850B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A7518-209D-4ECB-98BC-8C1E50CD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121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F6C0B-535E-4431-B9A6-8A0700C2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BCFD1-027B-4D2B-966B-E0E03C6F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60AE3D-6CD0-4568-B64C-B6C9FDE59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AA450-1812-4FB8-83BB-BF608C12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683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266345-8618-4E41-B7A8-FF9E21D7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ACC8A-A764-4B97-8956-84210A23A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C2ACC-AAED-4C28-967A-6B3C5CF4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889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DFBD0-0A9F-4D02-BDA6-49C98BF8A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B00B4-51DD-4C9D-9A2F-18525E0FD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7FDB4-BB1C-4366-BF64-E62EDC770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EB992-D573-4B8D-9700-32394CFED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97BDF-329B-4D20-A2E4-294908CD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DB503-7DDC-4780-98EB-80BF63AE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07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502FE-518C-4815-AC6F-4B7BC0DF7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7D34B-9AA9-44AA-A5E9-264805F1B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D062-EE5F-4773-870D-86234D1C8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C62CB-605C-46DD-8A9C-60E0C6335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73497-D5C6-45C5-8A3F-996C2EB57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8E5D6-99B1-45D4-A30D-5A31AA12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198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6B8ED1-EB63-4781-B056-602E80388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70F6A-66FC-4A59-8756-FD0597EA6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DC9C8-9D18-4B9F-B2DD-04E8D7B399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62214-55F0-498A-A2CA-DD92CF2A1736}" type="datetimeFigureOut">
              <a:rPr lang="fa-IR" smtClean="0"/>
              <a:t>05/02/1443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78CA8-36B3-4811-BA12-2E06C1EA5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736AF-A2A7-44CA-A9BA-9452EBA4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9127E-451E-4B9E-A400-4953EC57E9B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053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E64F-8659-4E90-935A-6703E9BF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22562"/>
          </a:xfrm>
        </p:spPr>
        <p:txBody>
          <a:bodyPr>
            <a:normAutofit/>
          </a:bodyPr>
          <a:lstStyle/>
          <a:p>
            <a:r>
              <a:rPr lang="fa-IR" sz="8000" dirty="0"/>
              <a:t>بسم ا... الرحمن الرحیم      </a:t>
            </a:r>
          </a:p>
        </p:txBody>
      </p:sp>
    </p:spTree>
    <p:extLst>
      <p:ext uri="{BB962C8B-B14F-4D97-AF65-F5344CB8AC3E}">
        <p14:creationId xmlns:p14="http://schemas.microsoft.com/office/powerpoint/2010/main" val="476899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51AB-E39F-48F7-B353-3EC21DE09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96767"/>
          </a:xfrm>
        </p:spPr>
        <p:txBody>
          <a:bodyPr/>
          <a:lstStyle/>
          <a:p>
            <a:r>
              <a:rPr lang="en-US" dirty="0"/>
              <a:t>Treatment  </a:t>
            </a:r>
            <a:endParaRPr lang="fa-I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953C6-31E3-493D-8505-2BB56C22DA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Dexamethasone</a:t>
            </a:r>
          </a:p>
          <a:p>
            <a:r>
              <a:rPr lang="en-US" sz="6000" dirty="0" err="1">
                <a:solidFill>
                  <a:srgbClr val="FF0000"/>
                </a:solidFill>
              </a:rPr>
              <a:t>epinephrin</a:t>
            </a:r>
            <a:endParaRPr lang="fa-I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54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B84D-0F1C-44F9-B7C8-DDDA5FAD8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185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EPINEPHRIN NEBULIZER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>
                <a:solidFill>
                  <a:srgbClr val="002060"/>
                </a:solidFill>
              </a:rPr>
              <a:t>mod to severe stridor at rest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need to intubation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respiratory distress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hypoxia</a:t>
            </a:r>
            <a:endParaRPr lang="fa-I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86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E23B2-F6A4-4808-AC44-9F4F1E494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6037"/>
          </a:xfrm>
        </p:spPr>
        <p:txBody>
          <a:bodyPr/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Dr.Alireza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Eshghi</a:t>
            </a:r>
            <a:endParaRPr lang="fa-I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1365D-5F79-4542-A07F-F1F16A642E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6600" dirty="0">
                <a:solidFill>
                  <a:srgbClr val="00B050"/>
                </a:solidFill>
              </a:rPr>
              <a:t>Pediatric pulmonologist</a:t>
            </a:r>
          </a:p>
          <a:p>
            <a:r>
              <a:rPr lang="en-US" sz="6600" dirty="0" err="1">
                <a:solidFill>
                  <a:srgbClr val="00B050"/>
                </a:solidFill>
              </a:rPr>
              <a:t>Aliasghar</a:t>
            </a:r>
            <a:r>
              <a:rPr lang="en-US" sz="6600" dirty="0">
                <a:solidFill>
                  <a:srgbClr val="00B050"/>
                </a:solidFill>
              </a:rPr>
              <a:t> children hospital</a:t>
            </a:r>
            <a:endParaRPr lang="fa-IR" sz="6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38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E8D25-0F8D-47E0-B6E9-D6731BC28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9053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2060"/>
                </a:solidFill>
              </a:rPr>
              <a:t>           LARYNGOTRACHEOBRONCHITIS</a:t>
            </a:r>
            <a:br>
              <a:rPr lang="en-US" sz="4800" dirty="0">
                <a:solidFill>
                  <a:srgbClr val="002060"/>
                </a:solidFill>
              </a:rPr>
            </a:br>
            <a:br>
              <a:rPr lang="en-US" sz="4800" dirty="0">
                <a:solidFill>
                  <a:srgbClr val="002060"/>
                </a:solidFill>
              </a:rPr>
            </a:br>
            <a:r>
              <a:rPr lang="en-US" sz="4800" dirty="0">
                <a:solidFill>
                  <a:srgbClr val="002060"/>
                </a:solidFill>
              </a:rPr>
              <a:t>                             </a:t>
            </a:r>
            <a:r>
              <a:rPr lang="en-US" sz="6600" dirty="0">
                <a:solidFill>
                  <a:srgbClr val="002060"/>
                </a:solidFill>
              </a:rPr>
              <a:t>(CROUP)</a:t>
            </a:r>
            <a:endParaRPr lang="fa-IR" sz="6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4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D0775-8799-4FAA-8384-B7D597968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7652" y="437323"/>
            <a:ext cx="9740348" cy="927652"/>
          </a:xfrm>
        </p:spPr>
        <p:txBody>
          <a:bodyPr>
            <a:normAutofit/>
          </a:bodyPr>
          <a:lstStyle/>
          <a:p>
            <a:r>
              <a:rPr lang="en-US" dirty="0"/>
              <a:t>What is your Dx</a:t>
            </a:r>
            <a:endParaRPr lang="fa-I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C12E7-EF12-440C-854A-DD16C5D9C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534788" y="3602037"/>
            <a:ext cx="15202788" cy="2543113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4098" name="Picture 2" descr="What is the role of radiography in the diagnosis of croup?">
            <a:extLst>
              <a:ext uri="{FF2B5EF4-FFF2-40B4-BE49-F238E27FC236}">
                <a16:creationId xmlns:a16="http://schemas.microsoft.com/office/drawing/2014/main" id="{C32B2795-B3FA-40A6-BD73-14D7BE16D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853" y="2333625"/>
            <a:ext cx="4026484" cy="336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58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DBBD1-830D-440D-B611-538D3444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4844"/>
            <a:ext cx="10515600" cy="2788355"/>
          </a:xfrm>
        </p:spPr>
        <p:txBody>
          <a:bodyPr>
            <a:noAutofit/>
          </a:bodyPr>
          <a:lstStyle/>
          <a:p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A 2 y/o boy with URI &amp; stridor 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589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378D6-CCF0-4440-8213-F751FD39D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5861"/>
            <a:ext cx="7527235" cy="1126435"/>
          </a:xfrm>
        </p:spPr>
        <p:txBody>
          <a:bodyPr>
            <a:normAutofit/>
          </a:bodyPr>
          <a:lstStyle/>
          <a:p>
            <a:r>
              <a:rPr lang="en-US" dirty="0"/>
              <a:t>        Kind of cough?</a:t>
            </a:r>
            <a:endParaRPr lang="fa-I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B7AFB-6D45-4DB6-8AE7-9F4F1F2EA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4044"/>
            <a:ext cx="9144000" cy="1543756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Barking cough</a:t>
            </a:r>
            <a:endParaRPr lang="fa-IR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6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A54C-B964-4619-893F-B8FE6F7F1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6267"/>
            <a:ext cx="10515600" cy="3860800"/>
          </a:xfrm>
        </p:spPr>
        <p:txBody>
          <a:bodyPr>
            <a:noAutofit/>
          </a:bodyPr>
          <a:lstStyle/>
          <a:p>
            <a:r>
              <a:rPr lang="en-US" dirty="0"/>
              <a:t>                      In CXR what we see??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</a:t>
            </a:r>
            <a:r>
              <a:rPr lang="en-US" sz="6600" b="1" dirty="0">
                <a:solidFill>
                  <a:srgbClr val="FF0000"/>
                </a:solidFill>
              </a:rPr>
              <a:t>STEEPLE SIGN</a:t>
            </a:r>
            <a:endParaRPr lang="fa-IR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741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5BF11-7A5F-475B-B99F-B84AB28E6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3764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ETIOLOGY</a:t>
            </a:r>
            <a:b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PARAINFLUENZA VIRUS</a:t>
            </a:r>
            <a:endParaRPr lang="fa-IR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0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05C87-149F-41F3-A4B5-CB9D169BD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417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SPASMODIC CROUP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0D383-EE3C-4CE1-B008-BC6973523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25511"/>
            <a:ext cx="9144000" cy="3973689"/>
          </a:xfrm>
        </p:spPr>
        <p:txBody>
          <a:bodyPr>
            <a:normAutofit/>
          </a:bodyPr>
          <a:lstStyle/>
          <a:p>
            <a:r>
              <a:rPr lang="en-US" sz="4000" dirty="0"/>
              <a:t>AGE: 1-3 Y/O</a:t>
            </a:r>
          </a:p>
          <a:p>
            <a:r>
              <a:rPr lang="en-US" sz="4000" dirty="0"/>
              <a:t>PSYCOGENIC OR ALLERGIC</a:t>
            </a:r>
          </a:p>
          <a:p>
            <a:r>
              <a:rPr lang="en-US" sz="4000" dirty="0"/>
              <a:t>NO FEVER</a:t>
            </a:r>
          </a:p>
          <a:p>
            <a:r>
              <a:rPr lang="en-US" sz="4000" dirty="0"/>
              <a:t>MOSETLY AT NIGHT</a:t>
            </a:r>
          </a:p>
          <a:p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3162433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111</Words>
  <Application>Microsoft Office PowerPoint</Application>
  <PresentationFormat>Widescreen</PresentationFormat>
  <Paragraphs>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بسم ا... الرحمن الرحیم      </vt:lpstr>
      <vt:lpstr>Dr.Alireza Eshghi</vt:lpstr>
      <vt:lpstr>           LARYNGOTRACHEOBRONCHITIS                               (CROUP)</vt:lpstr>
      <vt:lpstr>What is your Dx</vt:lpstr>
      <vt:lpstr>          A 2 y/o boy with URI &amp; stridor      </vt:lpstr>
      <vt:lpstr>        Kind of cough?</vt:lpstr>
      <vt:lpstr>                      In CXR what we see??                             STEEPLE SIGN</vt:lpstr>
      <vt:lpstr>ETIOLOGY    PARAINFLUENZA VIRUS</vt:lpstr>
      <vt:lpstr>SPASMODIC CROUP</vt:lpstr>
      <vt:lpstr>Treatment  </vt:lpstr>
      <vt:lpstr>EPINEPHRIN NEBULIZER   mod to severe stridor at rest need to intubation respiratory distress hypoxia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your Dx</dc:title>
  <dc:creator>USEr</dc:creator>
  <cp:lastModifiedBy>USEr</cp:lastModifiedBy>
  <cp:revision>43</cp:revision>
  <dcterms:created xsi:type="dcterms:W3CDTF">2020-05-09T17:42:56Z</dcterms:created>
  <dcterms:modified xsi:type="dcterms:W3CDTF">2021-12-06T19:40:52Z</dcterms:modified>
</cp:coreProperties>
</file>