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</p:sldMasterIdLst>
  <p:notesMasterIdLst>
    <p:notesMasterId r:id="rId23"/>
  </p:notesMasterIdLst>
  <p:sldIdLst>
    <p:sldId id="316" r:id="rId2"/>
    <p:sldId id="256" r:id="rId3"/>
    <p:sldId id="257" r:id="rId4"/>
    <p:sldId id="258" r:id="rId5"/>
    <p:sldId id="306" r:id="rId6"/>
    <p:sldId id="307" r:id="rId7"/>
    <p:sldId id="265" r:id="rId8"/>
    <p:sldId id="309" r:id="rId9"/>
    <p:sldId id="310" r:id="rId10"/>
    <p:sldId id="297" r:id="rId11"/>
    <p:sldId id="271" r:id="rId12"/>
    <p:sldId id="262" r:id="rId13"/>
    <p:sldId id="311" r:id="rId14"/>
    <p:sldId id="312" r:id="rId15"/>
    <p:sldId id="313" r:id="rId16"/>
    <p:sldId id="314" r:id="rId17"/>
    <p:sldId id="298" r:id="rId18"/>
    <p:sldId id="270" r:id="rId19"/>
    <p:sldId id="268" r:id="rId20"/>
    <p:sldId id="315" r:id="rId21"/>
    <p:sldId id="276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00"/>
    <a:srgbClr val="E05E0E"/>
    <a:srgbClr val="8DE7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C35F806-40AC-4D15-94A1-947F2A2297AA}">
  <a:tblStyle styleId="{2C35F806-40AC-4D15-94A1-947F2A2297A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8" name="Google Shape;1318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9" name="Google Shape;1319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Google Shape;1324;g512c563f32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5" name="Google Shape;1325;g512c563f32_0_4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" name="Google Shape;1345;g5465e7bc0b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6" name="Google Shape;1346;g5465e7bc0b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" name="Google Shape;1540;g58bd6d979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1" name="Google Shape;1541;g58bd6d979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" name="Google Shape;1863;g58bba8eef5_0_8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4" name="Google Shape;1864;g58bba8eef5_0_8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Google Shape;1437;g58bba8eef5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8" name="Google Shape;1438;g58bba8eef5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3" name="Google Shape;1663;g58bba8eef5_0_6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4" name="Google Shape;1664;g58bba8eef5_0_6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" name="Google Shape;1609;g58bba8eef5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0" name="Google Shape;1610;g58bba8eef5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" name="Google Shape;1976;g5465e7bc0b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7" name="Google Shape;1977;g5465e7bc0b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OPENING TITLE">
  <p:cSld name="CUSTOM_7">
    <p:bg>
      <p:bgPr>
        <a:solidFill>
          <a:srgbClr val="CFD9E0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" name="Google Shape;13;p2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14" name="Google Shape;14;p2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" name="Google Shape;15;p2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16;p2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" name="Google Shape;17;p2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" name="Google Shape;18;p2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" name="Google Shape;19;p2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" name="Google Shape;20;p2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" name="Google Shape;21;p2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2" name="Google Shape;22;p2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4" name="Google Shape;24;p2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25" name="Google Shape;25;p2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" name="Google Shape;26;p2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" name="Google Shape;27;p2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" name="Google Shape;28;p2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" name="Google Shape;29;p2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" name="Google Shape;30;p2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" name="Google Shape;31;p2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" name="Google Shape;32;p2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3" name="Google Shape;33;p2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4" name="Google Shape;34;p2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Google Shape;36;p2"/>
          <p:cNvGrpSpPr/>
          <p:nvPr/>
        </p:nvGrpSpPr>
        <p:grpSpPr>
          <a:xfrm>
            <a:off x="1934406" y="829801"/>
            <a:ext cx="6203533" cy="3923186"/>
            <a:chOff x="2239206" y="829801"/>
            <a:chExt cx="6203533" cy="3923186"/>
          </a:xfrm>
        </p:grpSpPr>
        <p:sp>
          <p:nvSpPr>
            <p:cNvPr id="37" name="Google Shape;37;p2"/>
            <p:cNvSpPr/>
            <p:nvPr/>
          </p:nvSpPr>
          <p:spPr>
            <a:xfrm>
              <a:off x="6907006" y="4444339"/>
              <a:ext cx="1535734" cy="308649"/>
            </a:xfrm>
            <a:custGeom>
              <a:avLst/>
              <a:gdLst/>
              <a:ahLst/>
              <a:cxnLst/>
              <a:rect l="l" t="t" r="r" b="b"/>
              <a:pathLst>
                <a:path w="22495" h="4521" extrusionOk="0">
                  <a:moveTo>
                    <a:pt x="11265" y="0"/>
                  </a:moveTo>
                  <a:cubicBezTo>
                    <a:pt x="5054" y="0"/>
                    <a:pt x="0" y="1022"/>
                    <a:pt x="0" y="2261"/>
                  </a:cubicBezTo>
                  <a:cubicBezTo>
                    <a:pt x="0" y="3508"/>
                    <a:pt x="5054" y="4521"/>
                    <a:pt x="11265" y="4521"/>
                  </a:cubicBezTo>
                  <a:cubicBezTo>
                    <a:pt x="17449" y="4521"/>
                    <a:pt x="22494" y="3508"/>
                    <a:pt x="22494" y="2261"/>
                  </a:cubicBezTo>
                  <a:cubicBezTo>
                    <a:pt x="22494" y="1022"/>
                    <a:pt x="17449" y="0"/>
                    <a:pt x="11265" y="0"/>
                  </a:cubicBezTo>
                  <a:close/>
                </a:path>
              </a:pathLst>
            </a:custGeom>
            <a:solidFill>
              <a:srgbClr val="8CACB9">
                <a:alpha val="9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2239206" y="829801"/>
              <a:ext cx="5115643" cy="3700569"/>
            </a:xfrm>
            <a:custGeom>
              <a:avLst/>
              <a:gdLst/>
              <a:ahLst/>
              <a:cxnLst/>
              <a:rect l="l" t="t" r="r" b="b"/>
              <a:pathLst>
                <a:path w="18879" h="13657" extrusionOk="0">
                  <a:moveTo>
                    <a:pt x="10691" y="0"/>
                  </a:moveTo>
                  <a:cubicBezTo>
                    <a:pt x="10291" y="0"/>
                    <a:pt x="9892" y="5"/>
                    <a:pt x="9494" y="14"/>
                  </a:cubicBezTo>
                  <a:cubicBezTo>
                    <a:pt x="7125" y="131"/>
                    <a:pt x="4675" y="131"/>
                    <a:pt x="2343" y="583"/>
                  </a:cubicBezTo>
                  <a:cubicBezTo>
                    <a:pt x="571" y="881"/>
                    <a:pt x="345" y="2048"/>
                    <a:pt x="227" y="3675"/>
                  </a:cubicBezTo>
                  <a:cubicBezTo>
                    <a:pt x="155" y="4724"/>
                    <a:pt x="118" y="5782"/>
                    <a:pt x="118" y="6794"/>
                  </a:cubicBezTo>
                  <a:cubicBezTo>
                    <a:pt x="82" y="7852"/>
                    <a:pt x="1" y="9850"/>
                    <a:pt x="715" y="10718"/>
                  </a:cubicBezTo>
                  <a:cubicBezTo>
                    <a:pt x="1357" y="11505"/>
                    <a:pt x="3057" y="11622"/>
                    <a:pt x="3997" y="11731"/>
                  </a:cubicBezTo>
                  <a:cubicBezTo>
                    <a:pt x="5787" y="11902"/>
                    <a:pt x="7577" y="11988"/>
                    <a:pt x="9366" y="11988"/>
                  </a:cubicBezTo>
                  <a:cubicBezTo>
                    <a:pt x="11155" y="11988"/>
                    <a:pt x="12943" y="11902"/>
                    <a:pt x="14729" y="11731"/>
                  </a:cubicBezTo>
                  <a:cubicBezTo>
                    <a:pt x="15226" y="12409"/>
                    <a:pt x="15714" y="13051"/>
                    <a:pt x="16275" y="13656"/>
                  </a:cubicBezTo>
                  <a:cubicBezTo>
                    <a:pt x="16311" y="12978"/>
                    <a:pt x="16356" y="12264"/>
                    <a:pt x="16428" y="11586"/>
                  </a:cubicBezTo>
                  <a:cubicBezTo>
                    <a:pt x="16727" y="11541"/>
                    <a:pt x="17034" y="11505"/>
                    <a:pt x="17296" y="11468"/>
                  </a:cubicBezTo>
                  <a:cubicBezTo>
                    <a:pt x="18842" y="11242"/>
                    <a:pt x="18761" y="9055"/>
                    <a:pt x="18797" y="8006"/>
                  </a:cubicBezTo>
                  <a:cubicBezTo>
                    <a:pt x="18879" y="6080"/>
                    <a:pt x="18842" y="4200"/>
                    <a:pt x="18725" y="2274"/>
                  </a:cubicBezTo>
                  <a:cubicBezTo>
                    <a:pt x="18653" y="1225"/>
                    <a:pt x="17974" y="737"/>
                    <a:pt x="17070" y="466"/>
                  </a:cubicBezTo>
                  <a:cubicBezTo>
                    <a:pt x="16202" y="203"/>
                    <a:pt x="15181" y="203"/>
                    <a:pt x="14358" y="131"/>
                  </a:cubicBezTo>
                  <a:cubicBezTo>
                    <a:pt x="13138" y="42"/>
                    <a:pt x="11913" y="0"/>
                    <a:pt x="10691" y="0"/>
                  </a:cubicBezTo>
                  <a:close/>
                </a:path>
              </a:pathLst>
            </a:custGeom>
            <a:solidFill>
              <a:srgbClr val="FF78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7177357" y="1085430"/>
              <a:ext cx="1003023" cy="984112"/>
            </a:xfrm>
            <a:custGeom>
              <a:avLst/>
              <a:gdLst/>
              <a:ahLst/>
              <a:cxnLst/>
              <a:rect l="l" t="t" r="r" b="b"/>
              <a:pathLst>
                <a:path w="14692" h="14415" extrusionOk="0">
                  <a:moveTo>
                    <a:pt x="6351" y="0"/>
                  </a:moveTo>
                  <a:cubicBezTo>
                    <a:pt x="6052" y="0"/>
                    <a:pt x="5749" y="77"/>
                    <a:pt x="5461" y="198"/>
                  </a:cubicBezTo>
                  <a:cubicBezTo>
                    <a:pt x="4367" y="533"/>
                    <a:pt x="3617" y="1138"/>
                    <a:pt x="3128" y="2187"/>
                  </a:cubicBezTo>
                  <a:cubicBezTo>
                    <a:pt x="2866" y="2793"/>
                    <a:pt x="2785" y="3471"/>
                    <a:pt x="2749" y="4149"/>
                  </a:cubicBezTo>
                  <a:cubicBezTo>
                    <a:pt x="2713" y="4791"/>
                    <a:pt x="2713" y="5433"/>
                    <a:pt x="2749" y="6075"/>
                  </a:cubicBezTo>
                  <a:cubicBezTo>
                    <a:pt x="2749" y="6482"/>
                    <a:pt x="2785" y="6934"/>
                    <a:pt x="2559" y="7313"/>
                  </a:cubicBezTo>
                  <a:cubicBezTo>
                    <a:pt x="2333" y="7729"/>
                    <a:pt x="1845" y="7919"/>
                    <a:pt x="1465" y="8181"/>
                  </a:cubicBezTo>
                  <a:cubicBezTo>
                    <a:pt x="606" y="8742"/>
                    <a:pt x="0" y="9764"/>
                    <a:pt x="109" y="10821"/>
                  </a:cubicBezTo>
                  <a:cubicBezTo>
                    <a:pt x="224" y="11815"/>
                    <a:pt x="1132" y="12739"/>
                    <a:pt x="2131" y="12739"/>
                  </a:cubicBezTo>
                  <a:cubicBezTo>
                    <a:pt x="2150" y="12739"/>
                    <a:pt x="2169" y="12739"/>
                    <a:pt x="2188" y="12738"/>
                  </a:cubicBezTo>
                  <a:cubicBezTo>
                    <a:pt x="2463" y="13436"/>
                    <a:pt x="3242" y="13885"/>
                    <a:pt x="3995" y="13885"/>
                  </a:cubicBezTo>
                  <a:cubicBezTo>
                    <a:pt x="4256" y="13885"/>
                    <a:pt x="4514" y="13831"/>
                    <a:pt x="4747" y="13714"/>
                  </a:cubicBezTo>
                  <a:lnTo>
                    <a:pt x="11862" y="14392"/>
                  </a:lnTo>
                  <a:cubicBezTo>
                    <a:pt x="11959" y="14407"/>
                    <a:pt x="12056" y="14414"/>
                    <a:pt x="12152" y="14414"/>
                  </a:cubicBezTo>
                  <a:cubicBezTo>
                    <a:pt x="12584" y="14414"/>
                    <a:pt x="13002" y="14272"/>
                    <a:pt x="13372" y="14058"/>
                  </a:cubicBezTo>
                  <a:cubicBezTo>
                    <a:pt x="13715" y="13868"/>
                    <a:pt x="14014" y="13606"/>
                    <a:pt x="14122" y="13226"/>
                  </a:cubicBezTo>
                  <a:cubicBezTo>
                    <a:pt x="14240" y="12856"/>
                    <a:pt x="14050" y="12403"/>
                    <a:pt x="13670" y="12286"/>
                  </a:cubicBezTo>
                  <a:cubicBezTo>
                    <a:pt x="14312" y="11906"/>
                    <a:pt x="14692" y="11156"/>
                    <a:pt x="14574" y="10405"/>
                  </a:cubicBezTo>
                  <a:cubicBezTo>
                    <a:pt x="14502" y="9691"/>
                    <a:pt x="13978" y="9049"/>
                    <a:pt x="13300" y="8787"/>
                  </a:cubicBezTo>
                  <a:cubicBezTo>
                    <a:pt x="12992" y="8670"/>
                    <a:pt x="12658" y="8597"/>
                    <a:pt x="12468" y="8371"/>
                  </a:cubicBezTo>
                  <a:cubicBezTo>
                    <a:pt x="12278" y="8145"/>
                    <a:pt x="12242" y="7802"/>
                    <a:pt x="12242" y="7503"/>
                  </a:cubicBezTo>
                  <a:cubicBezTo>
                    <a:pt x="12242" y="6337"/>
                    <a:pt x="12242" y="5207"/>
                    <a:pt x="12206" y="4077"/>
                  </a:cubicBezTo>
                  <a:cubicBezTo>
                    <a:pt x="12206" y="3055"/>
                    <a:pt x="12088" y="2269"/>
                    <a:pt x="11455" y="1401"/>
                  </a:cubicBezTo>
                  <a:cubicBezTo>
                    <a:pt x="10740" y="478"/>
                    <a:pt x="9549" y="70"/>
                    <a:pt x="8375" y="70"/>
                  </a:cubicBezTo>
                  <a:cubicBezTo>
                    <a:pt x="8065" y="70"/>
                    <a:pt x="7757" y="98"/>
                    <a:pt x="7459" y="153"/>
                  </a:cubicBezTo>
                  <a:cubicBezTo>
                    <a:pt x="7381" y="153"/>
                    <a:pt x="7306" y="173"/>
                    <a:pt x="7231" y="173"/>
                  </a:cubicBezTo>
                  <a:cubicBezTo>
                    <a:pt x="7193" y="173"/>
                    <a:pt x="7155" y="168"/>
                    <a:pt x="7115" y="153"/>
                  </a:cubicBezTo>
                  <a:cubicBezTo>
                    <a:pt x="7043" y="153"/>
                    <a:pt x="6935" y="117"/>
                    <a:pt x="6853" y="81"/>
                  </a:cubicBezTo>
                  <a:cubicBezTo>
                    <a:pt x="6690" y="25"/>
                    <a:pt x="6521" y="0"/>
                    <a:pt x="6351" y="0"/>
                  </a:cubicBezTo>
                  <a:close/>
                </a:path>
              </a:pathLst>
            </a:custGeom>
            <a:solidFill>
              <a:srgbClr val="754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6902022" y="1857228"/>
              <a:ext cx="221058" cy="296019"/>
            </a:xfrm>
            <a:custGeom>
              <a:avLst/>
              <a:gdLst/>
              <a:ahLst/>
              <a:cxnLst/>
              <a:rect l="l" t="t" r="r" b="b"/>
              <a:pathLst>
                <a:path w="3238" h="4336" extrusionOk="0">
                  <a:moveTo>
                    <a:pt x="1659" y="0"/>
                  </a:moveTo>
                  <a:cubicBezTo>
                    <a:pt x="1628" y="0"/>
                    <a:pt x="1601" y="22"/>
                    <a:pt x="1583" y="77"/>
                  </a:cubicBezTo>
                  <a:cubicBezTo>
                    <a:pt x="1583" y="231"/>
                    <a:pt x="1655" y="457"/>
                    <a:pt x="1701" y="565"/>
                  </a:cubicBezTo>
                  <a:cubicBezTo>
                    <a:pt x="1773" y="909"/>
                    <a:pt x="1881" y="1243"/>
                    <a:pt x="1999" y="1551"/>
                  </a:cubicBezTo>
                  <a:cubicBezTo>
                    <a:pt x="1773" y="1243"/>
                    <a:pt x="1619" y="872"/>
                    <a:pt x="1429" y="529"/>
                  </a:cubicBezTo>
                  <a:cubicBezTo>
                    <a:pt x="1393" y="420"/>
                    <a:pt x="1285" y="267"/>
                    <a:pt x="1131" y="231"/>
                  </a:cubicBezTo>
                  <a:cubicBezTo>
                    <a:pt x="1131" y="231"/>
                    <a:pt x="1115" y="214"/>
                    <a:pt x="1104" y="214"/>
                  </a:cubicBezTo>
                  <a:cubicBezTo>
                    <a:pt x="1099" y="214"/>
                    <a:pt x="1095" y="218"/>
                    <a:pt x="1095" y="231"/>
                  </a:cubicBezTo>
                  <a:cubicBezTo>
                    <a:pt x="1059" y="231"/>
                    <a:pt x="1023" y="267"/>
                    <a:pt x="1023" y="303"/>
                  </a:cubicBezTo>
                  <a:cubicBezTo>
                    <a:pt x="1023" y="339"/>
                    <a:pt x="1023" y="339"/>
                    <a:pt x="1059" y="375"/>
                  </a:cubicBezTo>
                  <a:cubicBezTo>
                    <a:pt x="1167" y="909"/>
                    <a:pt x="1393" y="1361"/>
                    <a:pt x="1583" y="1849"/>
                  </a:cubicBezTo>
                  <a:cubicBezTo>
                    <a:pt x="1393" y="1659"/>
                    <a:pt x="1249" y="1433"/>
                    <a:pt x="1059" y="1243"/>
                  </a:cubicBezTo>
                  <a:cubicBezTo>
                    <a:pt x="905" y="1098"/>
                    <a:pt x="797" y="872"/>
                    <a:pt x="607" y="755"/>
                  </a:cubicBezTo>
                  <a:cubicBezTo>
                    <a:pt x="571" y="719"/>
                    <a:pt x="571" y="719"/>
                    <a:pt x="525" y="719"/>
                  </a:cubicBezTo>
                  <a:cubicBezTo>
                    <a:pt x="525" y="719"/>
                    <a:pt x="489" y="719"/>
                    <a:pt x="489" y="755"/>
                  </a:cubicBezTo>
                  <a:lnTo>
                    <a:pt x="489" y="791"/>
                  </a:lnTo>
                  <a:cubicBezTo>
                    <a:pt x="489" y="1017"/>
                    <a:pt x="643" y="1243"/>
                    <a:pt x="751" y="1469"/>
                  </a:cubicBezTo>
                  <a:cubicBezTo>
                    <a:pt x="869" y="1695"/>
                    <a:pt x="1059" y="1885"/>
                    <a:pt x="1203" y="2075"/>
                  </a:cubicBezTo>
                  <a:cubicBezTo>
                    <a:pt x="1059" y="2003"/>
                    <a:pt x="869" y="1921"/>
                    <a:pt x="679" y="1849"/>
                  </a:cubicBezTo>
                  <a:cubicBezTo>
                    <a:pt x="557" y="1820"/>
                    <a:pt x="390" y="1763"/>
                    <a:pt x="254" y="1763"/>
                  </a:cubicBezTo>
                  <a:cubicBezTo>
                    <a:pt x="218" y="1763"/>
                    <a:pt x="185" y="1767"/>
                    <a:pt x="155" y="1777"/>
                  </a:cubicBezTo>
                  <a:cubicBezTo>
                    <a:pt x="118" y="1777"/>
                    <a:pt x="118" y="1777"/>
                    <a:pt x="118" y="1813"/>
                  </a:cubicBezTo>
                  <a:cubicBezTo>
                    <a:pt x="1" y="1957"/>
                    <a:pt x="1023" y="2491"/>
                    <a:pt x="1059" y="2563"/>
                  </a:cubicBezTo>
                  <a:cubicBezTo>
                    <a:pt x="1583" y="3051"/>
                    <a:pt x="1737" y="3766"/>
                    <a:pt x="2189" y="4335"/>
                  </a:cubicBezTo>
                  <a:lnTo>
                    <a:pt x="3238" y="3241"/>
                  </a:lnTo>
                  <a:cubicBezTo>
                    <a:pt x="2903" y="2753"/>
                    <a:pt x="2939" y="2147"/>
                    <a:pt x="3012" y="1623"/>
                  </a:cubicBezTo>
                  <a:cubicBezTo>
                    <a:pt x="3012" y="1469"/>
                    <a:pt x="3238" y="872"/>
                    <a:pt x="2975" y="872"/>
                  </a:cubicBezTo>
                  <a:cubicBezTo>
                    <a:pt x="2867" y="872"/>
                    <a:pt x="2713" y="1053"/>
                    <a:pt x="2677" y="1135"/>
                  </a:cubicBezTo>
                  <a:cubicBezTo>
                    <a:pt x="2641" y="1243"/>
                    <a:pt x="2605" y="1325"/>
                    <a:pt x="2605" y="1433"/>
                  </a:cubicBezTo>
                  <a:cubicBezTo>
                    <a:pt x="2560" y="1469"/>
                    <a:pt x="2488" y="1656"/>
                    <a:pt x="2523" y="1730"/>
                  </a:cubicBezTo>
                  <a:lnTo>
                    <a:pt x="2523" y="1730"/>
                  </a:lnTo>
                  <a:cubicBezTo>
                    <a:pt x="2378" y="1432"/>
                    <a:pt x="2297" y="1134"/>
                    <a:pt x="2189" y="827"/>
                  </a:cubicBezTo>
                  <a:cubicBezTo>
                    <a:pt x="2153" y="646"/>
                    <a:pt x="2035" y="420"/>
                    <a:pt x="1927" y="231"/>
                  </a:cubicBezTo>
                  <a:cubicBezTo>
                    <a:pt x="1893" y="203"/>
                    <a:pt x="1755" y="0"/>
                    <a:pt x="1659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532227" y="1736526"/>
              <a:ext cx="429691" cy="309400"/>
            </a:xfrm>
            <a:custGeom>
              <a:avLst/>
              <a:gdLst/>
              <a:ahLst/>
              <a:cxnLst/>
              <a:rect l="l" t="t" r="r" b="b"/>
              <a:pathLst>
                <a:path w="6294" h="4532" extrusionOk="0">
                  <a:moveTo>
                    <a:pt x="3048" y="0"/>
                  </a:moveTo>
                  <a:cubicBezTo>
                    <a:pt x="2189" y="37"/>
                    <a:pt x="1131" y="380"/>
                    <a:pt x="643" y="1131"/>
                  </a:cubicBezTo>
                  <a:cubicBezTo>
                    <a:pt x="1" y="2107"/>
                    <a:pt x="37" y="3463"/>
                    <a:pt x="525" y="4449"/>
                  </a:cubicBezTo>
                  <a:cubicBezTo>
                    <a:pt x="551" y="4507"/>
                    <a:pt x="596" y="4531"/>
                    <a:pt x="643" y="4531"/>
                  </a:cubicBezTo>
                  <a:cubicBezTo>
                    <a:pt x="740" y="4531"/>
                    <a:pt x="842" y="4424"/>
                    <a:pt x="787" y="4295"/>
                  </a:cubicBezTo>
                  <a:cubicBezTo>
                    <a:pt x="381" y="3427"/>
                    <a:pt x="299" y="2261"/>
                    <a:pt x="787" y="1429"/>
                  </a:cubicBezTo>
                  <a:cubicBezTo>
                    <a:pt x="1203" y="679"/>
                    <a:pt x="2107" y="416"/>
                    <a:pt x="2903" y="299"/>
                  </a:cubicBezTo>
                  <a:cubicBezTo>
                    <a:pt x="3013" y="287"/>
                    <a:pt x="3124" y="281"/>
                    <a:pt x="3236" y="281"/>
                  </a:cubicBezTo>
                  <a:cubicBezTo>
                    <a:pt x="3811" y="281"/>
                    <a:pt x="4394" y="435"/>
                    <a:pt x="4901" y="715"/>
                  </a:cubicBezTo>
                  <a:cubicBezTo>
                    <a:pt x="5914" y="1320"/>
                    <a:pt x="6031" y="3129"/>
                    <a:pt x="5353" y="3997"/>
                  </a:cubicBezTo>
                  <a:cubicBezTo>
                    <a:pt x="5266" y="4103"/>
                    <a:pt x="5347" y="4234"/>
                    <a:pt x="5439" y="4234"/>
                  </a:cubicBezTo>
                  <a:cubicBezTo>
                    <a:pt x="5471" y="4234"/>
                    <a:pt x="5505" y="4218"/>
                    <a:pt x="5534" y="4177"/>
                  </a:cubicBezTo>
                  <a:cubicBezTo>
                    <a:pt x="6293" y="3319"/>
                    <a:pt x="6212" y="2035"/>
                    <a:pt x="5651" y="1094"/>
                  </a:cubicBezTo>
                  <a:cubicBezTo>
                    <a:pt x="5127" y="227"/>
                    <a:pt x="3997" y="0"/>
                    <a:pt x="3048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7452623" y="1682182"/>
              <a:ext cx="565480" cy="325989"/>
            </a:xfrm>
            <a:custGeom>
              <a:avLst/>
              <a:gdLst/>
              <a:ahLst/>
              <a:cxnLst/>
              <a:rect l="l" t="t" r="r" b="b"/>
              <a:pathLst>
                <a:path w="8283" h="4775" extrusionOk="0">
                  <a:moveTo>
                    <a:pt x="5045" y="1"/>
                  </a:moveTo>
                  <a:cubicBezTo>
                    <a:pt x="4440" y="82"/>
                    <a:pt x="3843" y="118"/>
                    <a:pt x="3237" y="155"/>
                  </a:cubicBezTo>
                  <a:cubicBezTo>
                    <a:pt x="3273" y="796"/>
                    <a:pt x="3201" y="1438"/>
                    <a:pt x="3237" y="2035"/>
                  </a:cubicBezTo>
                  <a:cubicBezTo>
                    <a:pt x="2559" y="2153"/>
                    <a:pt x="2035" y="2225"/>
                    <a:pt x="1429" y="2532"/>
                  </a:cubicBezTo>
                  <a:cubicBezTo>
                    <a:pt x="823" y="2795"/>
                    <a:pt x="299" y="3210"/>
                    <a:pt x="1" y="3771"/>
                  </a:cubicBezTo>
                  <a:cubicBezTo>
                    <a:pt x="787" y="3997"/>
                    <a:pt x="1501" y="4377"/>
                    <a:pt x="2297" y="4521"/>
                  </a:cubicBezTo>
                  <a:cubicBezTo>
                    <a:pt x="3032" y="4698"/>
                    <a:pt x="3766" y="4775"/>
                    <a:pt x="4511" y="4775"/>
                  </a:cubicBezTo>
                  <a:cubicBezTo>
                    <a:pt x="4912" y="4775"/>
                    <a:pt x="5315" y="4752"/>
                    <a:pt x="5723" y="4711"/>
                  </a:cubicBezTo>
                  <a:cubicBezTo>
                    <a:pt x="6212" y="4675"/>
                    <a:pt x="6745" y="4675"/>
                    <a:pt x="7233" y="4521"/>
                  </a:cubicBezTo>
                  <a:cubicBezTo>
                    <a:pt x="7586" y="4429"/>
                    <a:pt x="7770" y="4331"/>
                    <a:pt x="8094" y="4331"/>
                  </a:cubicBezTo>
                  <a:cubicBezTo>
                    <a:pt x="8152" y="4331"/>
                    <a:pt x="8214" y="4334"/>
                    <a:pt x="8282" y="4341"/>
                  </a:cubicBezTo>
                  <a:cubicBezTo>
                    <a:pt x="8282" y="3436"/>
                    <a:pt x="7459" y="2569"/>
                    <a:pt x="6664" y="2261"/>
                  </a:cubicBezTo>
                  <a:cubicBezTo>
                    <a:pt x="6402" y="2189"/>
                    <a:pt x="6139" y="2153"/>
                    <a:pt x="5877" y="2116"/>
                  </a:cubicBezTo>
                  <a:cubicBezTo>
                    <a:pt x="5651" y="2056"/>
                    <a:pt x="5449" y="2021"/>
                    <a:pt x="5253" y="2021"/>
                  </a:cubicBezTo>
                  <a:cubicBezTo>
                    <a:pt x="5183" y="2021"/>
                    <a:pt x="5114" y="2026"/>
                    <a:pt x="5045" y="2035"/>
                  </a:cubicBezTo>
                  <a:cubicBezTo>
                    <a:pt x="5045" y="1854"/>
                    <a:pt x="5082" y="1"/>
                    <a:pt x="5045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7292734" y="4373201"/>
              <a:ext cx="352546" cy="264410"/>
            </a:xfrm>
            <a:custGeom>
              <a:avLst/>
              <a:gdLst/>
              <a:ahLst/>
              <a:cxnLst/>
              <a:rect l="l" t="t" r="r" b="b"/>
              <a:pathLst>
                <a:path w="5164" h="3873" extrusionOk="0">
                  <a:moveTo>
                    <a:pt x="3945" y="1"/>
                  </a:moveTo>
                  <a:cubicBezTo>
                    <a:pt x="3820" y="1"/>
                    <a:pt x="3735" y="10"/>
                    <a:pt x="3735" y="30"/>
                  </a:cubicBezTo>
                  <a:cubicBezTo>
                    <a:pt x="3617" y="554"/>
                    <a:pt x="3771" y="1314"/>
                    <a:pt x="3391" y="1720"/>
                  </a:cubicBezTo>
                  <a:cubicBezTo>
                    <a:pt x="3210" y="1874"/>
                    <a:pt x="2939" y="1992"/>
                    <a:pt x="2713" y="2064"/>
                  </a:cubicBezTo>
                  <a:cubicBezTo>
                    <a:pt x="2153" y="2218"/>
                    <a:pt x="1583" y="2326"/>
                    <a:pt x="1059" y="2552"/>
                  </a:cubicBezTo>
                  <a:cubicBezTo>
                    <a:pt x="534" y="2778"/>
                    <a:pt x="118" y="3077"/>
                    <a:pt x="1" y="3682"/>
                  </a:cubicBezTo>
                  <a:cubicBezTo>
                    <a:pt x="1" y="3718"/>
                    <a:pt x="869" y="3800"/>
                    <a:pt x="1475" y="3836"/>
                  </a:cubicBezTo>
                  <a:cubicBezTo>
                    <a:pt x="1773" y="3872"/>
                    <a:pt x="1963" y="3872"/>
                    <a:pt x="2035" y="3872"/>
                  </a:cubicBezTo>
                  <a:cubicBezTo>
                    <a:pt x="2677" y="3872"/>
                    <a:pt x="3355" y="3836"/>
                    <a:pt x="4033" y="3755"/>
                  </a:cubicBezTo>
                  <a:cubicBezTo>
                    <a:pt x="4151" y="3718"/>
                    <a:pt x="4937" y="3610"/>
                    <a:pt x="5163" y="3456"/>
                  </a:cubicBezTo>
                  <a:lnTo>
                    <a:pt x="5163" y="554"/>
                  </a:lnTo>
                  <a:cubicBezTo>
                    <a:pt x="5127" y="364"/>
                    <a:pt x="5055" y="220"/>
                    <a:pt x="4937" y="138"/>
                  </a:cubicBezTo>
                  <a:cubicBezTo>
                    <a:pt x="4859" y="60"/>
                    <a:pt x="4269" y="1"/>
                    <a:pt x="3945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7848251" y="4373201"/>
              <a:ext cx="355004" cy="264410"/>
            </a:xfrm>
            <a:custGeom>
              <a:avLst/>
              <a:gdLst/>
              <a:ahLst/>
              <a:cxnLst/>
              <a:rect l="l" t="t" r="r" b="b"/>
              <a:pathLst>
                <a:path w="5200" h="3873" extrusionOk="0">
                  <a:moveTo>
                    <a:pt x="1248" y="1"/>
                  </a:moveTo>
                  <a:cubicBezTo>
                    <a:pt x="922" y="1"/>
                    <a:pt x="350" y="60"/>
                    <a:pt x="272" y="138"/>
                  </a:cubicBezTo>
                  <a:cubicBezTo>
                    <a:pt x="154" y="220"/>
                    <a:pt x="82" y="364"/>
                    <a:pt x="46" y="554"/>
                  </a:cubicBezTo>
                  <a:cubicBezTo>
                    <a:pt x="1" y="1494"/>
                    <a:pt x="1" y="2480"/>
                    <a:pt x="1" y="3456"/>
                  </a:cubicBezTo>
                  <a:cubicBezTo>
                    <a:pt x="272" y="3610"/>
                    <a:pt x="1059" y="3718"/>
                    <a:pt x="1176" y="3755"/>
                  </a:cubicBezTo>
                  <a:cubicBezTo>
                    <a:pt x="1854" y="3836"/>
                    <a:pt x="2487" y="3872"/>
                    <a:pt x="3165" y="3872"/>
                  </a:cubicBezTo>
                  <a:cubicBezTo>
                    <a:pt x="3210" y="3872"/>
                    <a:pt x="3436" y="3872"/>
                    <a:pt x="3735" y="3836"/>
                  </a:cubicBezTo>
                  <a:cubicBezTo>
                    <a:pt x="4340" y="3800"/>
                    <a:pt x="5199" y="3718"/>
                    <a:pt x="5199" y="3682"/>
                  </a:cubicBezTo>
                  <a:cubicBezTo>
                    <a:pt x="5091" y="3077"/>
                    <a:pt x="4675" y="2778"/>
                    <a:pt x="4151" y="2552"/>
                  </a:cubicBezTo>
                  <a:cubicBezTo>
                    <a:pt x="3617" y="2326"/>
                    <a:pt x="3020" y="2218"/>
                    <a:pt x="2487" y="2064"/>
                  </a:cubicBezTo>
                  <a:cubicBezTo>
                    <a:pt x="2225" y="1992"/>
                    <a:pt x="1999" y="1874"/>
                    <a:pt x="1809" y="1720"/>
                  </a:cubicBezTo>
                  <a:cubicBezTo>
                    <a:pt x="1402" y="1314"/>
                    <a:pt x="1583" y="554"/>
                    <a:pt x="1474" y="30"/>
                  </a:cubicBezTo>
                  <a:cubicBezTo>
                    <a:pt x="1464" y="10"/>
                    <a:pt x="1375" y="1"/>
                    <a:pt x="1248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442110" y="2821617"/>
              <a:ext cx="270417" cy="1610421"/>
            </a:xfrm>
            <a:custGeom>
              <a:avLst/>
              <a:gdLst/>
              <a:ahLst/>
              <a:cxnLst/>
              <a:rect l="l" t="t" r="r" b="b"/>
              <a:pathLst>
                <a:path w="3961" h="23589" extrusionOk="0">
                  <a:moveTo>
                    <a:pt x="3961" y="1"/>
                  </a:moveTo>
                  <a:lnTo>
                    <a:pt x="1" y="118"/>
                  </a:lnTo>
                  <a:lnTo>
                    <a:pt x="1203" y="23588"/>
                  </a:lnTo>
                  <a:lnTo>
                    <a:pt x="3165" y="23588"/>
                  </a:lnTo>
                  <a:lnTo>
                    <a:pt x="3961" y="1"/>
                  </a:lnTo>
                  <a:close/>
                </a:path>
              </a:pathLst>
            </a:custGeom>
            <a:solidFill>
              <a:srgbClr val="754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748303" y="2821617"/>
              <a:ext cx="269803" cy="1610421"/>
            </a:xfrm>
            <a:custGeom>
              <a:avLst/>
              <a:gdLst/>
              <a:ahLst/>
              <a:cxnLst/>
              <a:rect l="l" t="t" r="r" b="b"/>
              <a:pathLst>
                <a:path w="3952" h="23589" extrusionOk="0">
                  <a:moveTo>
                    <a:pt x="3951" y="1"/>
                  </a:moveTo>
                  <a:lnTo>
                    <a:pt x="0" y="118"/>
                  </a:lnTo>
                  <a:lnTo>
                    <a:pt x="1203" y="23588"/>
                  </a:lnTo>
                  <a:lnTo>
                    <a:pt x="3165" y="23588"/>
                  </a:lnTo>
                  <a:lnTo>
                    <a:pt x="3951" y="1"/>
                  </a:lnTo>
                  <a:close/>
                </a:path>
              </a:pathLst>
            </a:custGeom>
            <a:solidFill>
              <a:srgbClr val="754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7292734" y="4506055"/>
              <a:ext cx="352546" cy="131556"/>
            </a:xfrm>
            <a:custGeom>
              <a:avLst/>
              <a:gdLst/>
              <a:ahLst/>
              <a:cxnLst/>
              <a:rect l="l" t="t" r="r" b="b"/>
              <a:pathLst>
                <a:path w="5164" h="1927" extrusionOk="0">
                  <a:moveTo>
                    <a:pt x="3021" y="0"/>
                  </a:moveTo>
                  <a:cubicBezTo>
                    <a:pt x="2939" y="46"/>
                    <a:pt x="2831" y="82"/>
                    <a:pt x="2713" y="118"/>
                  </a:cubicBezTo>
                  <a:cubicBezTo>
                    <a:pt x="2153" y="272"/>
                    <a:pt x="1583" y="380"/>
                    <a:pt x="1059" y="606"/>
                  </a:cubicBezTo>
                  <a:cubicBezTo>
                    <a:pt x="534" y="832"/>
                    <a:pt x="118" y="1131"/>
                    <a:pt x="1" y="1736"/>
                  </a:cubicBezTo>
                  <a:cubicBezTo>
                    <a:pt x="1" y="1772"/>
                    <a:pt x="869" y="1854"/>
                    <a:pt x="1475" y="1890"/>
                  </a:cubicBezTo>
                  <a:cubicBezTo>
                    <a:pt x="1773" y="1926"/>
                    <a:pt x="1963" y="1926"/>
                    <a:pt x="2035" y="1926"/>
                  </a:cubicBezTo>
                  <a:cubicBezTo>
                    <a:pt x="2677" y="1926"/>
                    <a:pt x="3355" y="1890"/>
                    <a:pt x="4033" y="1809"/>
                  </a:cubicBezTo>
                  <a:cubicBezTo>
                    <a:pt x="4151" y="1772"/>
                    <a:pt x="4937" y="1664"/>
                    <a:pt x="5163" y="1510"/>
                  </a:cubicBezTo>
                  <a:lnTo>
                    <a:pt x="5163" y="82"/>
                  </a:lnTo>
                  <a:cubicBezTo>
                    <a:pt x="4793" y="190"/>
                    <a:pt x="4413" y="380"/>
                    <a:pt x="4069" y="570"/>
                  </a:cubicBezTo>
                  <a:cubicBezTo>
                    <a:pt x="3735" y="344"/>
                    <a:pt x="3391" y="154"/>
                    <a:pt x="30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7848251" y="4506055"/>
              <a:ext cx="355004" cy="131556"/>
            </a:xfrm>
            <a:custGeom>
              <a:avLst/>
              <a:gdLst/>
              <a:ahLst/>
              <a:cxnLst/>
              <a:rect l="l" t="t" r="r" b="b"/>
              <a:pathLst>
                <a:path w="5200" h="1927" extrusionOk="0">
                  <a:moveTo>
                    <a:pt x="2153" y="0"/>
                  </a:moveTo>
                  <a:cubicBezTo>
                    <a:pt x="1809" y="154"/>
                    <a:pt x="1438" y="344"/>
                    <a:pt x="1131" y="570"/>
                  </a:cubicBezTo>
                  <a:cubicBezTo>
                    <a:pt x="796" y="380"/>
                    <a:pt x="417" y="190"/>
                    <a:pt x="46" y="82"/>
                  </a:cubicBezTo>
                  <a:cubicBezTo>
                    <a:pt x="1" y="570"/>
                    <a:pt x="1" y="1022"/>
                    <a:pt x="1" y="1510"/>
                  </a:cubicBezTo>
                  <a:cubicBezTo>
                    <a:pt x="272" y="1664"/>
                    <a:pt x="1059" y="1772"/>
                    <a:pt x="1176" y="1809"/>
                  </a:cubicBezTo>
                  <a:cubicBezTo>
                    <a:pt x="1854" y="1890"/>
                    <a:pt x="2487" y="1926"/>
                    <a:pt x="3165" y="1926"/>
                  </a:cubicBezTo>
                  <a:cubicBezTo>
                    <a:pt x="3210" y="1926"/>
                    <a:pt x="3436" y="1926"/>
                    <a:pt x="3735" y="1890"/>
                  </a:cubicBezTo>
                  <a:cubicBezTo>
                    <a:pt x="4340" y="1854"/>
                    <a:pt x="5199" y="1772"/>
                    <a:pt x="5199" y="1736"/>
                  </a:cubicBezTo>
                  <a:cubicBezTo>
                    <a:pt x="5091" y="1131"/>
                    <a:pt x="4675" y="832"/>
                    <a:pt x="4151" y="606"/>
                  </a:cubicBezTo>
                  <a:cubicBezTo>
                    <a:pt x="3617" y="380"/>
                    <a:pt x="3020" y="272"/>
                    <a:pt x="2487" y="118"/>
                  </a:cubicBezTo>
                  <a:cubicBezTo>
                    <a:pt x="2379" y="82"/>
                    <a:pt x="2261" y="46"/>
                    <a:pt x="21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7465595" y="1898259"/>
              <a:ext cx="532096" cy="1438176"/>
            </a:xfrm>
            <a:custGeom>
              <a:avLst/>
              <a:gdLst/>
              <a:ahLst/>
              <a:cxnLst/>
              <a:rect l="l" t="t" r="r" b="b"/>
              <a:pathLst>
                <a:path w="7794" h="21066" extrusionOk="0">
                  <a:moveTo>
                    <a:pt x="859" y="0"/>
                  </a:moveTo>
                  <a:cubicBezTo>
                    <a:pt x="787" y="6898"/>
                    <a:pt x="715" y="13833"/>
                    <a:pt x="0" y="20686"/>
                  </a:cubicBezTo>
                  <a:cubicBezTo>
                    <a:pt x="2405" y="20794"/>
                    <a:pt x="4819" y="20948"/>
                    <a:pt x="7233" y="21066"/>
                  </a:cubicBezTo>
                  <a:cubicBezTo>
                    <a:pt x="7378" y="21066"/>
                    <a:pt x="7568" y="21066"/>
                    <a:pt x="7685" y="20912"/>
                  </a:cubicBezTo>
                  <a:cubicBezTo>
                    <a:pt x="7794" y="20794"/>
                    <a:pt x="7758" y="20568"/>
                    <a:pt x="7758" y="20342"/>
                  </a:cubicBezTo>
                  <a:cubicBezTo>
                    <a:pt x="6853" y="14095"/>
                    <a:pt x="6284" y="7730"/>
                    <a:pt x="5986" y="1356"/>
                  </a:cubicBezTo>
                  <a:lnTo>
                    <a:pt x="5949" y="154"/>
                  </a:lnTo>
                  <a:cubicBezTo>
                    <a:pt x="5179" y="359"/>
                    <a:pt x="4395" y="463"/>
                    <a:pt x="3617" y="463"/>
                  </a:cubicBezTo>
                  <a:cubicBezTo>
                    <a:pt x="2679" y="463"/>
                    <a:pt x="1749" y="312"/>
                    <a:pt x="859" y="0"/>
                  </a:cubicBez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7805036" y="1800700"/>
              <a:ext cx="472906" cy="1574033"/>
            </a:xfrm>
            <a:custGeom>
              <a:avLst/>
              <a:gdLst/>
              <a:ahLst/>
              <a:cxnLst/>
              <a:rect l="l" t="t" r="r" b="b"/>
              <a:pathLst>
                <a:path w="6927" h="23056" extrusionOk="0">
                  <a:moveTo>
                    <a:pt x="182" y="1"/>
                  </a:moveTo>
                  <a:lnTo>
                    <a:pt x="182" y="1"/>
                  </a:lnTo>
                  <a:cubicBezTo>
                    <a:pt x="263" y="37"/>
                    <a:pt x="73" y="4105"/>
                    <a:pt x="37" y="4485"/>
                  </a:cubicBezTo>
                  <a:cubicBezTo>
                    <a:pt x="37" y="6555"/>
                    <a:pt x="1" y="8554"/>
                    <a:pt x="37" y="10624"/>
                  </a:cubicBezTo>
                  <a:cubicBezTo>
                    <a:pt x="73" y="11790"/>
                    <a:pt x="109" y="13002"/>
                    <a:pt x="109" y="14204"/>
                  </a:cubicBezTo>
                  <a:cubicBezTo>
                    <a:pt x="109" y="17142"/>
                    <a:pt x="1" y="20117"/>
                    <a:pt x="1" y="23055"/>
                  </a:cubicBezTo>
                  <a:lnTo>
                    <a:pt x="5154" y="23055"/>
                  </a:lnTo>
                  <a:cubicBezTo>
                    <a:pt x="5154" y="22115"/>
                    <a:pt x="4973" y="21211"/>
                    <a:pt x="4892" y="20271"/>
                  </a:cubicBezTo>
                  <a:cubicBezTo>
                    <a:pt x="4784" y="19141"/>
                    <a:pt x="4630" y="17974"/>
                    <a:pt x="4440" y="16844"/>
                  </a:cubicBezTo>
                  <a:cubicBezTo>
                    <a:pt x="4295" y="15786"/>
                    <a:pt x="4142" y="14729"/>
                    <a:pt x="3952" y="13680"/>
                  </a:cubicBezTo>
                  <a:cubicBezTo>
                    <a:pt x="3880" y="13146"/>
                    <a:pt x="3798" y="12586"/>
                    <a:pt x="3690" y="12052"/>
                  </a:cubicBezTo>
                  <a:cubicBezTo>
                    <a:pt x="3572" y="11564"/>
                    <a:pt x="3464" y="11040"/>
                    <a:pt x="3310" y="10552"/>
                  </a:cubicBezTo>
                  <a:lnTo>
                    <a:pt x="3310" y="10552"/>
                  </a:lnTo>
                  <a:cubicBezTo>
                    <a:pt x="3427" y="10850"/>
                    <a:pt x="4142" y="10850"/>
                    <a:pt x="4404" y="10886"/>
                  </a:cubicBezTo>
                  <a:cubicBezTo>
                    <a:pt x="4640" y="10923"/>
                    <a:pt x="4885" y="10957"/>
                    <a:pt x="5124" y="10957"/>
                  </a:cubicBezTo>
                  <a:cubicBezTo>
                    <a:pt x="5417" y="10957"/>
                    <a:pt x="5701" y="10906"/>
                    <a:pt x="5950" y="10741"/>
                  </a:cubicBezTo>
                  <a:cubicBezTo>
                    <a:pt x="6926" y="10063"/>
                    <a:pt x="6592" y="8327"/>
                    <a:pt x="6284" y="7423"/>
                  </a:cubicBezTo>
                  <a:cubicBezTo>
                    <a:pt x="6022" y="6447"/>
                    <a:pt x="5462" y="5462"/>
                    <a:pt x="5010" y="4557"/>
                  </a:cubicBezTo>
                  <a:cubicBezTo>
                    <a:pt x="4594" y="3771"/>
                    <a:pt x="4214" y="2975"/>
                    <a:pt x="3762" y="2225"/>
                  </a:cubicBezTo>
                  <a:cubicBezTo>
                    <a:pt x="3464" y="1700"/>
                    <a:pt x="3201" y="1131"/>
                    <a:pt x="2596" y="796"/>
                  </a:cubicBezTo>
                  <a:cubicBezTo>
                    <a:pt x="1845" y="417"/>
                    <a:pt x="1014" y="227"/>
                    <a:pt x="1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7018082" y="1800700"/>
              <a:ext cx="648155" cy="1574033"/>
            </a:xfrm>
            <a:custGeom>
              <a:avLst/>
              <a:gdLst/>
              <a:ahLst/>
              <a:cxnLst/>
              <a:rect l="l" t="t" r="r" b="b"/>
              <a:pathLst>
                <a:path w="9494" h="23056" extrusionOk="0">
                  <a:moveTo>
                    <a:pt x="9268" y="1"/>
                  </a:moveTo>
                  <a:cubicBezTo>
                    <a:pt x="8436" y="227"/>
                    <a:pt x="7604" y="417"/>
                    <a:pt x="6854" y="796"/>
                  </a:cubicBezTo>
                  <a:cubicBezTo>
                    <a:pt x="5986" y="1285"/>
                    <a:pt x="5724" y="2225"/>
                    <a:pt x="5425" y="3057"/>
                  </a:cubicBezTo>
                  <a:cubicBezTo>
                    <a:pt x="5308" y="3355"/>
                    <a:pt x="3915" y="6519"/>
                    <a:pt x="3952" y="6555"/>
                  </a:cubicBezTo>
                  <a:cubicBezTo>
                    <a:pt x="3391" y="6103"/>
                    <a:pt x="3084" y="5498"/>
                    <a:pt x="2632" y="4973"/>
                  </a:cubicBezTo>
                  <a:cubicBezTo>
                    <a:pt x="2261" y="4521"/>
                    <a:pt x="1881" y="4069"/>
                    <a:pt x="1501" y="3617"/>
                  </a:cubicBezTo>
                  <a:cubicBezTo>
                    <a:pt x="1013" y="3961"/>
                    <a:pt x="525" y="4295"/>
                    <a:pt x="1" y="4594"/>
                  </a:cubicBezTo>
                  <a:cubicBezTo>
                    <a:pt x="751" y="6483"/>
                    <a:pt x="1809" y="8255"/>
                    <a:pt x="3165" y="9756"/>
                  </a:cubicBezTo>
                  <a:cubicBezTo>
                    <a:pt x="3391" y="9982"/>
                    <a:pt x="3572" y="10208"/>
                    <a:pt x="3843" y="10326"/>
                  </a:cubicBezTo>
                  <a:cubicBezTo>
                    <a:pt x="4101" y="10477"/>
                    <a:pt x="4344" y="10543"/>
                    <a:pt x="4571" y="10543"/>
                  </a:cubicBezTo>
                  <a:cubicBezTo>
                    <a:pt x="5467" y="10543"/>
                    <a:pt x="6121" y="9522"/>
                    <a:pt x="6510" y="8743"/>
                  </a:cubicBezTo>
                  <a:lnTo>
                    <a:pt x="6510" y="8743"/>
                  </a:lnTo>
                  <a:cubicBezTo>
                    <a:pt x="6366" y="9078"/>
                    <a:pt x="6402" y="9792"/>
                    <a:pt x="6329" y="10172"/>
                  </a:cubicBezTo>
                  <a:cubicBezTo>
                    <a:pt x="5877" y="12396"/>
                    <a:pt x="5380" y="14620"/>
                    <a:pt x="5009" y="16844"/>
                  </a:cubicBezTo>
                  <a:cubicBezTo>
                    <a:pt x="4819" y="17974"/>
                    <a:pt x="4702" y="19141"/>
                    <a:pt x="4593" y="20271"/>
                  </a:cubicBezTo>
                  <a:cubicBezTo>
                    <a:pt x="4521" y="21211"/>
                    <a:pt x="4331" y="22115"/>
                    <a:pt x="4331" y="23055"/>
                  </a:cubicBezTo>
                  <a:lnTo>
                    <a:pt x="9494" y="23055"/>
                  </a:lnTo>
                  <a:cubicBezTo>
                    <a:pt x="9448" y="20117"/>
                    <a:pt x="9376" y="17142"/>
                    <a:pt x="9376" y="14204"/>
                  </a:cubicBezTo>
                  <a:cubicBezTo>
                    <a:pt x="9376" y="13002"/>
                    <a:pt x="9376" y="11790"/>
                    <a:pt x="9412" y="10624"/>
                  </a:cubicBezTo>
                  <a:cubicBezTo>
                    <a:pt x="9494" y="8554"/>
                    <a:pt x="9412" y="6555"/>
                    <a:pt x="9412" y="4485"/>
                  </a:cubicBezTo>
                  <a:cubicBezTo>
                    <a:pt x="9412" y="4105"/>
                    <a:pt x="9186" y="37"/>
                    <a:pt x="93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797048" y="1708125"/>
              <a:ext cx="68" cy="61784"/>
            </a:xfrm>
            <a:custGeom>
              <a:avLst/>
              <a:gdLst/>
              <a:ahLst/>
              <a:cxnLst/>
              <a:rect l="l" t="t" r="r" b="b"/>
              <a:pathLst>
                <a:path w="1" h="905" extrusionOk="0">
                  <a:moveTo>
                    <a:pt x="0" y="751"/>
                  </a:moveTo>
                  <a:lnTo>
                    <a:pt x="0" y="905"/>
                  </a:lnTo>
                  <a:lnTo>
                    <a:pt x="0" y="905"/>
                  </a:lnTo>
                  <a:lnTo>
                    <a:pt x="0" y="751"/>
                  </a:lnTo>
                  <a:lnTo>
                    <a:pt x="0" y="75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489"/>
                  </a:lnTo>
                  <a:lnTo>
                    <a:pt x="0" y="489"/>
                  </a:lnTo>
                  <a:close/>
                </a:path>
              </a:pathLst>
            </a:custGeom>
            <a:solidFill>
              <a:srgbClr val="723C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797048" y="1741441"/>
              <a:ext cx="68" cy="17955"/>
            </a:xfrm>
            <a:custGeom>
              <a:avLst/>
              <a:gdLst/>
              <a:ahLst/>
              <a:cxnLst/>
              <a:rect l="l" t="t" r="r" b="b"/>
              <a:pathLst>
                <a:path w="1" h="263" extrusionOk="0">
                  <a:moveTo>
                    <a:pt x="0" y="1"/>
                  </a:moveTo>
                  <a:lnTo>
                    <a:pt x="0" y="263"/>
                  </a:lnTo>
                  <a:lnTo>
                    <a:pt x="0" y="26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438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7673615" y="1708125"/>
              <a:ext cx="123500" cy="66768"/>
            </a:xfrm>
            <a:custGeom>
              <a:avLst/>
              <a:gdLst/>
              <a:ahLst/>
              <a:cxnLst/>
              <a:rect l="l" t="t" r="r" b="b"/>
              <a:pathLst>
                <a:path w="1809" h="978" extrusionOk="0">
                  <a:moveTo>
                    <a:pt x="1808" y="1"/>
                  </a:moveTo>
                  <a:cubicBezTo>
                    <a:pt x="1356" y="118"/>
                    <a:pt x="904" y="154"/>
                    <a:pt x="416" y="154"/>
                  </a:cubicBezTo>
                  <a:lnTo>
                    <a:pt x="36" y="154"/>
                  </a:lnTo>
                  <a:cubicBezTo>
                    <a:pt x="36" y="380"/>
                    <a:pt x="0" y="643"/>
                    <a:pt x="0" y="905"/>
                  </a:cubicBezTo>
                  <a:cubicBezTo>
                    <a:pt x="299" y="977"/>
                    <a:pt x="606" y="977"/>
                    <a:pt x="904" y="977"/>
                  </a:cubicBezTo>
                  <a:cubicBezTo>
                    <a:pt x="1203" y="977"/>
                    <a:pt x="1510" y="977"/>
                    <a:pt x="1808" y="905"/>
                  </a:cubicBezTo>
                  <a:lnTo>
                    <a:pt x="1808" y="751"/>
                  </a:lnTo>
                  <a:lnTo>
                    <a:pt x="1808" y="489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7360049" y="1353870"/>
              <a:ext cx="87113" cy="164189"/>
            </a:xfrm>
            <a:custGeom>
              <a:avLst/>
              <a:gdLst/>
              <a:ahLst/>
              <a:cxnLst/>
              <a:rect l="l" t="t" r="r" b="b"/>
              <a:pathLst>
                <a:path w="1276" h="2405" extrusionOk="0">
                  <a:moveTo>
                    <a:pt x="760" y="1"/>
                  </a:moveTo>
                  <a:cubicBezTo>
                    <a:pt x="692" y="1"/>
                    <a:pt x="624" y="10"/>
                    <a:pt x="561" y="27"/>
                  </a:cubicBezTo>
                  <a:cubicBezTo>
                    <a:pt x="335" y="109"/>
                    <a:pt x="145" y="335"/>
                    <a:pt x="73" y="597"/>
                  </a:cubicBezTo>
                  <a:cubicBezTo>
                    <a:pt x="0" y="859"/>
                    <a:pt x="37" y="1157"/>
                    <a:pt x="109" y="1383"/>
                  </a:cubicBezTo>
                  <a:cubicBezTo>
                    <a:pt x="145" y="1537"/>
                    <a:pt x="190" y="1691"/>
                    <a:pt x="263" y="1835"/>
                  </a:cubicBezTo>
                  <a:cubicBezTo>
                    <a:pt x="452" y="2143"/>
                    <a:pt x="787" y="2324"/>
                    <a:pt x="1130" y="2405"/>
                  </a:cubicBezTo>
                  <a:lnTo>
                    <a:pt x="1275" y="289"/>
                  </a:lnTo>
                  <a:cubicBezTo>
                    <a:pt x="1193" y="90"/>
                    <a:pt x="975" y="1"/>
                    <a:pt x="760" y="1"/>
                  </a:cubicBezTo>
                  <a:close/>
                </a:path>
              </a:pathLst>
            </a:custGeom>
            <a:solidFill>
              <a:srgbClr val="D38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7388449" y="1380017"/>
              <a:ext cx="48813" cy="81310"/>
            </a:xfrm>
            <a:custGeom>
              <a:avLst/>
              <a:gdLst/>
              <a:ahLst/>
              <a:cxnLst/>
              <a:rect l="l" t="t" r="r" b="b"/>
              <a:pathLst>
                <a:path w="715" h="1191" extrusionOk="0">
                  <a:moveTo>
                    <a:pt x="72" y="0"/>
                  </a:moveTo>
                  <a:cubicBezTo>
                    <a:pt x="49" y="0"/>
                    <a:pt x="36" y="9"/>
                    <a:pt x="36" y="24"/>
                  </a:cubicBezTo>
                  <a:cubicBezTo>
                    <a:pt x="0" y="24"/>
                    <a:pt x="73" y="60"/>
                    <a:pt x="181" y="132"/>
                  </a:cubicBezTo>
                  <a:cubicBezTo>
                    <a:pt x="262" y="214"/>
                    <a:pt x="371" y="358"/>
                    <a:pt x="452" y="512"/>
                  </a:cubicBezTo>
                  <a:cubicBezTo>
                    <a:pt x="525" y="702"/>
                    <a:pt x="561" y="856"/>
                    <a:pt x="597" y="1000"/>
                  </a:cubicBezTo>
                  <a:cubicBezTo>
                    <a:pt x="633" y="1118"/>
                    <a:pt x="678" y="1190"/>
                    <a:pt x="714" y="1190"/>
                  </a:cubicBezTo>
                  <a:lnTo>
                    <a:pt x="714" y="964"/>
                  </a:lnTo>
                  <a:cubicBezTo>
                    <a:pt x="678" y="856"/>
                    <a:pt x="633" y="666"/>
                    <a:pt x="561" y="476"/>
                  </a:cubicBezTo>
                  <a:cubicBezTo>
                    <a:pt x="488" y="286"/>
                    <a:pt x="335" y="132"/>
                    <a:pt x="226" y="60"/>
                  </a:cubicBezTo>
                  <a:cubicBezTo>
                    <a:pt x="157" y="18"/>
                    <a:pt x="104" y="0"/>
                    <a:pt x="72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7408794" y="1409988"/>
              <a:ext cx="15497" cy="59668"/>
            </a:xfrm>
            <a:custGeom>
              <a:avLst/>
              <a:gdLst/>
              <a:ahLst/>
              <a:cxnLst/>
              <a:rect l="l" t="t" r="r" b="b"/>
              <a:pathLst>
                <a:path w="227" h="874" extrusionOk="0">
                  <a:moveTo>
                    <a:pt x="154" y="1"/>
                  </a:moveTo>
                  <a:cubicBezTo>
                    <a:pt x="109" y="1"/>
                    <a:pt x="1" y="191"/>
                    <a:pt x="1" y="453"/>
                  </a:cubicBezTo>
                  <a:cubicBezTo>
                    <a:pt x="1" y="693"/>
                    <a:pt x="130" y="873"/>
                    <a:pt x="179" y="873"/>
                  </a:cubicBezTo>
                  <a:cubicBezTo>
                    <a:pt x="184" y="873"/>
                    <a:pt x="187" y="872"/>
                    <a:pt x="190" y="869"/>
                  </a:cubicBezTo>
                  <a:cubicBezTo>
                    <a:pt x="227" y="824"/>
                    <a:pt x="154" y="679"/>
                    <a:pt x="109" y="453"/>
                  </a:cubicBezTo>
                  <a:cubicBezTo>
                    <a:pt x="109" y="227"/>
                    <a:pt x="190" y="37"/>
                    <a:pt x="154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7393365" y="1358171"/>
              <a:ext cx="79671" cy="61784"/>
            </a:xfrm>
            <a:custGeom>
              <a:avLst/>
              <a:gdLst/>
              <a:ahLst/>
              <a:cxnLst/>
              <a:rect l="l" t="t" r="r" b="b"/>
              <a:pathLst>
                <a:path w="1167" h="905" extrusionOk="0">
                  <a:moveTo>
                    <a:pt x="73" y="0"/>
                  </a:moveTo>
                  <a:lnTo>
                    <a:pt x="1" y="154"/>
                  </a:lnTo>
                  <a:lnTo>
                    <a:pt x="1095" y="904"/>
                  </a:lnTo>
                  <a:lnTo>
                    <a:pt x="1167" y="796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E5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7375478" y="1384113"/>
              <a:ext cx="61784" cy="112987"/>
            </a:xfrm>
            <a:custGeom>
              <a:avLst/>
              <a:gdLst/>
              <a:ahLst/>
              <a:cxnLst/>
              <a:rect l="l" t="t" r="r" b="b"/>
              <a:pathLst>
                <a:path w="905" h="1655" extrusionOk="0">
                  <a:moveTo>
                    <a:pt x="868" y="832"/>
                  </a:moveTo>
                  <a:cubicBezTo>
                    <a:pt x="868" y="859"/>
                    <a:pt x="889" y="866"/>
                    <a:pt x="899" y="883"/>
                  </a:cubicBezTo>
                  <a:lnTo>
                    <a:pt x="899" y="883"/>
                  </a:lnTo>
                  <a:cubicBezTo>
                    <a:pt x="895" y="866"/>
                    <a:pt x="886" y="849"/>
                    <a:pt x="868" y="832"/>
                  </a:cubicBezTo>
                  <a:close/>
                  <a:moveTo>
                    <a:pt x="899" y="883"/>
                  </a:moveTo>
                  <a:cubicBezTo>
                    <a:pt x="904" y="902"/>
                    <a:pt x="904" y="921"/>
                    <a:pt x="904" y="940"/>
                  </a:cubicBezTo>
                  <a:lnTo>
                    <a:pt x="904" y="904"/>
                  </a:lnTo>
                  <a:cubicBezTo>
                    <a:pt x="904" y="896"/>
                    <a:pt x="902" y="889"/>
                    <a:pt x="899" y="883"/>
                  </a:cubicBezTo>
                  <a:close/>
                  <a:moveTo>
                    <a:pt x="263" y="0"/>
                  </a:moveTo>
                  <a:cubicBezTo>
                    <a:pt x="190" y="0"/>
                    <a:pt x="145" y="118"/>
                    <a:pt x="109" y="190"/>
                  </a:cubicBezTo>
                  <a:cubicBezTo>
                    <a:pt x="0" y="524"/>
                    <a:pt x="37" y="904"/>
                    <a:pt x="226" y="1248"/>
                  </a:cubicBezTo>
                  <a:cubicBezTo>
                    <a:pt x="299" y="1392"/>
                    <a:pt x="416" y="1546"/>
                    <a:pt x="561" y="1618"/>
                  </a:cubicBezTo>
                  <a:cubicBezTo>
                    <a:pt x="642" y="1655"/>
                    <a:pt x="678" y="1655"/>
                    <a:pt x="751" y="1655"/>
                  </a:cubicBezTo>
                  <a:lnTo>
                    <a:pt x="868" y="1655"/>
                  </a:lnTo>
                  <a:cubicBezTo>
                    <a:pt x="868" y="1485"/>
                    <a:pt x="900" y="1308"/>
                    <a:pt x="904" y="1130"/>
                  </a:cubicBezTo>
                  <a:lnTo>
                    <a:pt x="904" y="1130"/>
                  </a:lnTo>
                  <a:cubicBezTo>
                    <a:pt x="904" y="1130"/>
                    <a:pt x="904" y="1130"/>
                    <a:pt x="904" y="1130"/>
                  </a:cubicBezTo>
                  <a:lnTo>
                    <a:pt x="904" y="1094"/>
                  </a:lnTo>
                  <a:cubicBezTo>
                    <a:pt x="904" y="1106"/>
                    <a:pt x="904" y="1118"/>
                    <a:pt x="904" y="1130"/>
                  </a:cubicBezTo>
                  <a:lnTo>
                    <a:pt x="904" y="1130"/>
                  </a:lnTo>
                  <a:cubicBezTo>
                    <a:pt x="868" y="1130"/>
                    <a:pt x="823" y="1057"/>
                    <a:pt x="787" y="940"/>
                  </a:cubicBezTo>
                  <a:cubicBezTo>
                    <a:pt x="751" y="796"/>
                    <a:pt x="715" y="642"/>
                    <a:pt x="642" y="488"/>
                  </a:cubicBezTo>
                  <a:cubicBezTo>
                    <a:pt x="642" y="570"/>
                    <a:pt x="597" y="678"/>
                    <a:pt x="597" y="832"/>
                  </a:cubicBezTo>
                  <a:cubicBezTo>
                    <a:pt x="642" y="1058"/>
                    <a:pt x="715" y="1203"/>
                    <a:pt x="678" y="1248"/>
                  </a:cubicBezTo>
                  <a:cubicBezTo>
                    <a:pt x="642" y="1248"/>
                    <a:pt x="489" y="1094"/>
                    <a:pt x="489" y="832"/>
                  </a:cubicBezTo>
                  <a:cubicBezTo>
                    <a:pt x="489" y="606"/>
                    <a:pt x="561" y="452"/>
                    <a:pt x="597" y="416"/>
                  </a:cubicBezTo>
                  <a:cubicBezTo>
                    <a:pt x="525" y="262"/>
                    <a:pt x="452" y="154"/>
                    <a:pt x="371" y="72"/>
                  </a:cubicBezTo>
                  <a:cubicBezTo>
                    <a:pt x="299" y="36"/>
                    <a:pt x="263" y="0"/>
                    <a:pt x="263" y="0"/>
                  </a:cubicBezTo>
                  <a:close/>
                </a:path>
              </a:pathLst>
            </a:custGeom>
            <a:solidFill>
              <a:srgbClr val="CD7F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7393365" y="1384113"/>
              <a:ext cx="43898" cy="77213"/>
            </a:xfrm>
            <a:custGeom>
              <a:avLst/>
              <a:gdLst/>
              <a:ahLst/>
              <a:cxnLst/>
              <a:rect l="l" t="t" r="r" b="b"/>
              <a:pathLst>
                <a:path w="643" h="1131" extrusionOk="0">
                  <a:moveTo>
                    <a:pt x="1" y="0"/>
                  </a:moveTo>
                  <a:cubicBezTo>
                    <a:pt x="1" y="0"/>
                    <a:pt x="37" y="36"/>
                    <a:pt x="109" y="72"/>
                  </a:cubicBezTo>
                  <a:cubicBezTo>
                    <a:pt x="190" y="154"/>
                    <a:pt x="263" y="262"/>
                    <a:pt x="335" y="416"/>
                  </a:cubicBezTo>
                  <a:cubicBezTo>
                    <a:pt x="335" y="380"/>
                    <a:pt x="335" y="380"/>
                    <a:pt x="380" y="380"/>
                  </a:cubicBezTo>
                  <a:lnTo>
                    <a:pt x="380" y="488"/>
                  </a:lnTo>
                  <a:cubicBezTo>
                    <a:pt x="453" y="642"/>
                    <a:pt x="489" y="796"/>
                    <a:pt x="525" y="940"/>
                  </a:cubicBezTo>
                  <a:cubicBezTo>
                    <a:pt x="561" y="1058"/>
                    <a:pt x="606" y="1130"/>
                    <a:pt x="642" y="1130"/>
                  </a:cubicBezTo>
                  <a:lnTo>
                    <a:pt x="642" y="1094"/>
                  </a:lnTo>
                  <a:lnTo>
                    <a:pt x="642" y="1022"/>
                  </a:lnTo>
                  <a:lnTo>
                    <a:pt x="642" y="977"/>
                  </a:lnTo>
                  <a:lnTo>
                    <a:pt x="642" y="904"/>
                  </a:lnTo>
                  <a:cubicBezTo>
                    <a:pt x="642" y="868"/>
                    <a:pt x="606" y="868"/>
                    <a:pt x="606" y="832"/>
                  </a:cubicBezTo>
                  <a:cubicBezTo>
                    <a:pt x="525" y="524"/>
                    <a:pt x="380" y="262"/>
                    <a:pt x="154" y="36"/>
                  </a:cubicBezTo>
                  <a:cubicBezTo>
                    <a:pt x="109" y="36"/>
                    <a:pt x="109" y="0"/>
                    <a:pt x="37" y="0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7408794" y="1409988"/>
              <a:ext cx="15497" cy="59327"/>
            </a:xfrm>
            <a:custGeom>
              <a:avLst/>
              <a:gdLst/>
              <a:ahLst/>
              <a:cxnLst/>
              <a:rect l="l" t="t" r="r" b="b"/>
              <a:pathLst>
                <a:path w="227" h="869" extrusionOk="0">
                  <a:moveTo>
                    <a:pt x="154" y="1"/>
                  </a:moveTo>
                  <a:cubicBezTo>
                    <a:pt x="109" y="1"/>
                    <a:pt x="109" y="1"/>
                    <a:pt x="109" y="37"/>
                  </a:cubicBezTo>
                  <a:cubicBezTo>
                    <a:pt x="73" y="73"/>
                    <a:pt x="1" y="227"/>
                    <a:pt x="1" y="453"/>
                  </a:cubicBezTo>
                  <a:cubicBezTo>
                    <a:pt x="1" y="715"/>
                    <a:pt x="154" y="869"/>
                    <a:pt x="190" y="869"/>
                  </a:cubicBezTo>
                  <a:cubicBezTo>
                    <a:pt x="227" y="824"/>
                    <a:pt x="154" y="679"/>
                    <a:pt x="109" y="453"/>
                  </a:cubicBezTo>
                  <a:cubicBezTo>
                    <a:pt x="109" y="299"/>
                    <a:pt x="154" y="191"/>
                    <a:pt x="154" y="109"/>
                  </a:cubicBezTo>
                  <a:lnTo>
                    <a:pt x="154" y="1"/>
                  </a:ln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7429138" y="1149536"/>
              <a:ext cx="645698" cy="569167"/>
            </a:xfrm>
            <a:custGeom>
              <a:avLst/>
              <a:gdLst/>
              <a:ahLst/>
              <a:cxnLst/>
              <a:rect l="l" t="t" r="r" b="b"/>
              <a:pathLst>
                <a:path w="9458" h="8337" extrusionOk="0">
                  <a:moveTo>
                    <a:pt x="3649" y="1"/>
                  </a:moveTo>
                  <a:cubicBezTo>
                    <a:pt x="3253" y="1"/>
                    <a:pt x="2855" y="46"/>
                    <a:pt x="2451" y="163"/>
                  </a:cubicBezTo>
                  <a:cubicBezTo>
                    <a:pt x="1583" y="389"/>
                    <a:pt x="941" y="1293"/>
                    <a:pt x="607" y="2044"/>
                  </a:cubicBezTo>
                  <a:cubicBezTo>
                    <a:pt x="263" y="2794"/>
                    <a:pt x="155" y="3626"/>
                    <a:pt x="118" y="4458"/>
                  </a:cubicBezTo>
                  <a:cubicBezTo>
                    <a:pt x="82" y="5208"/>
                    <a:pt x="1" y="6112"/>
                    <a:pt x="308" y="6790"/>
                  </a:cubicBezTo>
                  <a:cubicBezTo>
                    <a:pt x="534" y="7242"/>
                    <a:pt x="905" y="7622"/>
                    <a:pt x="1321" y="7848"/>
                  </a:cubicBezTo>
                  <a:cubicBezTo>
                    <a:pt x="1845" y="8146"/>
                    <a:pt x="2523" y="8255"/>
                    <a:pt x="3165" y="8300"/>
                  </a:cubicBezTo>
                  <a:cubicBezTo>
                    <a:pt x="3355" y="8300"/>
                    <a:pt x="3545" y="8336"/>
                    <a:pt x="3735" y="8336"/>
                  </a:cubicBezTo>
                  <a:cubicBezTo>
                    <a:pt x="4521" y="8336"/>
                    <a:pt x="5317" y="8255"/>
                    <a:pt x="6031" y="7957"/>
                  </a:cubicBezTo>
                  <a:cubicBezTo>
                    <a:pt x="6863" y="7622"/>
                    <a:pt x="7351" y="7089"/>
                    <a:pt x="7387" y="6148"/>
                  </a:cubicBezTo>
                  <a:cubicBezTo>
                    <a:pt x="7549" y="6172"/>
                    <a:pt x="7718" y="6188"/>
                    <a:pt x="7888" y="6188"/>
                  </a:cubicBezTo>
                  <a:cubicBezTo>
                    <a:pt x="8234" y="6188"/>
                    <a:pt x="8579" y="6122"/>
                    <a:pt x="8852" y="5922"/>
                  </a:cubicBezTo>
                  <a:cubicBezTo>
                    <a:pt x="9232" y="5624"/>
                    <a:pt x="9458" y="5091"/>
                    <a:pt x="9386" y="4639"/>
                  </a:cubicBezTo>
                  <a:cubicBezTo>
                    <a:pt x="9324" y="4126"/>
                    <a:pt x="8989" y="3769"/>
                    <a:pt x="8552" y="3769"/>
                  </a:cubicBezTo>
                  <a:cubicBezTo>
                    <a:pt x="8411" y="3769"/>
                    <a:pt x="8259" y="3806"/>
                    <a:pt x="8102" y="3888"/>
                  </a:cubicBezTo>
                  <a:cubicBezTo>
                    <a:pt x="7840" y="4042"/>
                    <a:pt x="7613" y="4304"/>
                    <a:pt x="7496" y="4566"/>
                  </a:cubicBezTo>
                  <a:cubicBezTo>
                    <a:pt x="7577" y="4340"/>
                    <a:pt x="7613" y="4006"/>
                    <a:pt x="7686" y="3734"/>
                  </a:cubicBezTo>
                  <a:cubicBezTo>
                    <a:pt x="7767" y="3436"/>
                    <a:pt x="7803" y="3102"/>
                    <a:pt x="7803" y="2758"/>
                  </a:cubicBezTo>
                  <a:cubicBezTo>
                    <a:pt x="7803" y="1402"/>
                    <a:pt x="6863" y="498"/>
                    <a:pt x="5579" y="236"/>
                  </a:cubicBezTo>
                  <a:cubicBezTo>
                    <a:pt x="4926" y="118"/>
                    <a:pt x="4289" y="1"/>
                    <a:pt x="3649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951340" y="1444806"/>
              <a:ext cx="90185" cy="111553"/>
            </a:xfrm>
            <a:custGeom>
              <a:avLst/>
              <a:gdLst/>
              <a:ahLst/>
              <a:cxnLst/>
              <a:rect l="l" t="t" r="r" b="b"/>
              <a:pathLst>
                <a:path w="1321" h="1634" extrusionOk="0">
                  <a:moveTo>
                    <a:pt x="1274" y="1"/>
                  </a:moveTo>
                  <a:cubicBezTo>
                    <a:pt x="1216" y="1"/>
                    <a:pt x="1116" y="35"/>
                    <a:pt x="977" y="88"/>
                  </a:cubicBezTo>
                  <a:cubicBezTo>
                    <a:pt x="796" y="169"/>
                    <a:pt x="525" y="314"/>
                    <a:pt x="299" y="540"/>
                  </a:cubicBezTo>
                  <a:cubicBezTo>
                    <a:pt x="118" y="811"/>
                    <a:pt x="1" y="1073"/>
                    <a:pt x="1" y="1299"/>
                  </a:cubicBezTo>
                  <a:cubicBezTo>
                    <a:pt x="1" y="1525"/>
                    <a:pt x="37" y="1634"/>
                    <a:pt x="73" y="1634"/>
                  </a:cubicBezTo>
                  <a:cubicBezTo>
                    <a:pt x="73" y="1634"/>
                    <a:pt x="37" y="1489"/>
                    <a:pt x="73" y="1299"/>
                  </a:cubicBezTo>
                  <a:cubicBezTo>
                    <a:pt x="118" y="1109"/>
                    <a:pt x="227" y="847"/>
                    <a:pt x="417" y="621"/>
                  </a:cubicBezTo>
                  <a:cubicBezTo>
                    <a:pt x="606" y="431"/>
                    <a:pt x="832" y="277"/>
                    <a:pt x="1022" y="169"/>
                  </a:cubicBezTo>
                  <a:cubicBezTo>
                    <a:pt x="1203" y="88"/>
                    <a:pt x="1321" y="15"/>
                    <a:pt x="1321" y="15"/>
                  </a:cubicBezTo>
                  <a:cubicBezTo>
                    <a:pt x="1311" y="5"/>
                    <a:pt x="1295" y="1"/>
                    <a:pt x="1274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7959395" y="1480648"/>
              <a:ext cx="35842" cy="55367"/>
            </a:xfrm>
            <a:custGeom>
              <a:avLst/>
              <a:gdLst/>
              <a:ahLst/>
              <a:cxnLst/>
              <a:rect l="l" t="t" r="r" b="b"/>
              <a:pathLst>
                <a:path w="525" h="811" extrusionOk="0">
                  <a:moveTo>
                    <a:pt x="312" y="1"/>
                  </a:moveTo>
                  <a:cubicBezTo>
                    <a:pt x="304" y="1"/>
                    <a:pt x="299" y="5"/>
                    <a:pt x="299" y="15"/>
                  </a:cubicBezTo>
                  <a:cubicBezTo>
                    <a:pt x="299" y="15"/>
                    <a:pt x="335" y="60"/>
                    <a:pt x="371" y="132"/>
                  </a:cubicBezTo>
                  <a:cubicBezTo>
                    <a:pt x="407" y="204"/>
                    <a:pt x="407" y="322"/>
                    <a:pt x="335" y="430"/>
                  </a:cubicBezTo>
                  <a:cubicBezTo>
                    <a:pt x="262" y="548"/>
                    <a:pt x="181" y="620"/>
                    <a:pt x="109" y="693"/>
                  </a:cubicBezTo>
                  <a:cubicBezTo>
                    <a:pt x="36" y="774"/>
                    <a:pt x="0" y="810"/>
                    <a:pt x="0" y="810"/>
                  </a:cubicBezTo>
                  <a:cubicBezTo>
                    <a:pt x="36" y="810"/>
                    <a:pt x="73" y="810"/>
                    <a:pt x="145" y="774"/>
                  </a:cubicBezTo>
                  <a:cubicBezTo>
                    <a:pt x="262" y="738"/>
                    <a:pt x="371" y="656"/>
                    <a:pt x="452" y="512"/>
                  </a:cubicBezTo>
                  <a:cubicBezTo>
                    <a:pt x="525" y="358"/>
                    <a:pt x="525" y="168"/>
                    <a:pt x="452" y="96"/>
                  </a:cubicBezTo>
                  <a:cubicBezTo>
                    <a:pt x="392" y="36"/>
                    <a:pt x="337" y="1"/>
                    <a:pt x="312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573599" y="1413879"/>
              <a:ext cx="48813" cy="79739"/>
            </a:xfrm>
            <a:custGeom>
              <a:avLst/>
              <a:gdLst/>
              <a:ahLst/>
              <a:cxnLst/>
              <a:rect l="l" t="t" r="r" b="b"/>
              <a:pathLst>
                <a:path w="715" h="1168" extrusionOk="0">
                  <a:moveTo>
                    <a:pt x="601" y="0"/>
                  </a:moveTo>
                  <a:cubicBezTo>
                    <a:pt x="562" y="0"/>
                    <a:pt x="513" y="4"/>
                    <a:pt x="453" y="16"/>
                  </a:cubicBezTo>
                  <a:cubicBezTo>
                    <a:pt x="299" y="52"/>
                    <a:pt x="109" y="242"/>
                    <a:pt x="73" y="504"/>
                  </a:cubicBezTo>
                  <a:cubicBezTo>
                    <a:pt x="1" y="767"/>
                    <a:pt x="145" y="993"/>
                    <a:pt x="299" y="1074"/>
                  </a:cubicBezTo>
                  <a:cubicBezTo>
                    <a:pt x="396" y="1143"/>
                    <a:pt x="461" y="1168"/>
                    <a:pt x="495" y="1168"/>
                  </a:cubicBezTo>
                  <a:cubicBezTo>
                    <a:pt x="515" y="1168"/>
                    <a:pt x="525" y="1159"/>
                    <a:pt x="525" y="1146"/>
                  </a:cubicBezTo>
                  <a:cubicBezTo>
                    <a:pt x="561" y="1146"/>
                    <a:pt x="453" y="1110"/>
                    <a:pt x="335" y="993"/>
                  </a:cubicBezTo>
                  <a:cubicBezTo>
                    <a:pt x="263" y="920"/>
                    <a:pt x="145" y="730"/>
                    <a:pt x="181" y="504"/>
                  </a:cubicBezTo>
                  <a:cubicBezTo>
                    <a:pt x="227" y="314"/>
                    <a:pt x="371" y="170"/>
                    <a:pt x="489" y="88"/>
                  </a:cubicBezTo>
                  <a:cubicBezTo>
                    <a:pt x="633" y="16"/>
                    <a:pt x="715" y="16"/>
                    <a:pt x="715" y="16"/>
                  </a:cubicBezTo>
                  <a:cubicBezTo>
                    <a:pt x="715" y="16"/>
                    <a:pt x="679" y="0"/>
                    <a:pt x="601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7619886" y="1467950"/>
              <a:ext cx="25396" cy="15019"/>
            </a:xfrm>
            <a:custGeom>
              <a:avLst/>
              <a:gdLst/>
              <a:ahLst/>
              <a:cxnLst/>
              <a:rect l="l" t="t" r="r" b="b"/>
              <a:pathLst>
                <a:path w="372" h="220" extrusionOk="0">
                  <a:moveTo>
                    <a:pt x="329" y="1"/>
                  </a:moveTo>
                  <a:cubicBezTo>
                    <a:pt x="288" y="1"/>
                    <a:pt x="228" y="31"/>
                    <a:pt x="145" y="56"/>
                  </a:cubicBezTo>
                  <a:cubicBezTo>
                    <a:pt x="73" y="92"/>
                    <a:pt x="1" y="164"/>
                    <a:pt x="37" y="201"/>
                  </a:cubicBezTo>
                  <a:cubicBezTo>
                    <a:pt x="37" y="214"/>
                    <a:pt x="47" y="220"/>
                    <a:pt x="62" y="220"/>
                  </a:cubicBezTo>
                  <a:cubicBezTo>
                    <a:pt x="99" y="220"/>
                    <a:pt x="170" y="190"/>
                    <a:pt x="227" y="164"/>
                  </a:cubicBezTo>
                  <a:cubicBezTo>
                    <a:pt x="299" y="92"/>
                    <a:pt x="371" y="56"/>
                    <a:pt x="371" y="20"/>
                  </a:cubicBezTo>
                  <a:cubicBezTo>
                    <a:pt x="360" y="6"/>
                    <a:pt x="346" y="1"/>
                    <a:pt x="32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583498" y="1494575"/>
              <a:ext cx="74756" cy="23485"/>
            </a:xfrm>
            <a:custGeom>
              <a:avLst/>
              <a:gdLst/>
              <a:ahLst/>
              <a:cxnLst/>
              <a:rect l="l" t="t" r="r" b="b"/>
              <a:pathLst>
                <a:path w="1095" h="344" extrusionOk="0">
                  <a:moveTo>
                    <a:pt x="1094" y="0"/>
                  </a:moveTo>
                  <a:cubicBezTo>
                    <a:pt x="1058" y="0"/>
                    <a:pt x="1022" y="37"/>
                    <a:pt x="940" y="82"/>
                  </a:cubicBezTo>
                  <a:cubicBezTo>
                    <a:pt x="868" y="154"/>
                    <a:pt x="714" y="190"/>
                    <a:pt x="570" y="226"/>
                  </a:cubicBezTo>
                  <a:cubicBezTo>
                    <a:pt x="416" y="226"/>
                    <a:pt x="262" y="190"/>
                    <a:pt x="190" y="154"/>
                  </a:cubicBezTo>
                  <a:cubicBezTo>
                    <a:pt x="82" y="118"/>
                    <a:pt x="36" y="82"/>
                    <a:pt x="36" y="82"/>
                  </a:cubicBezTo>
                  <a:lnTo>
                    <a:pt x="36" y="82"/>
                  </a:lnTo>
                  <a:cubicBezTo>
                    <a:pt x="0" y="82"/>
                    <a:pt x="36" y="154"/>
                    <a:pt x="154" y="226"/>
                  </a:cubicBezTo>
                  <a:cubicBezTo>
                    <a:pt x="226" y="308"/>
                    <a:pt x="380" y="344"/>
                    <a:pt x="570" y="344"/>
                  </a:cubicBezTo>
                  <a:cubicBezTo>
                    <a:pt x="760" y="344"/>
                    <a:pt x="904" y="226"/>
                    <a:pt x="986" y="154"/>
                  </a:cubicBezTo>
                  <a:cubicBezTo>
                    <a:pt x="1094" y="82"/>
                    <a:pt x="1094" y="0"/>
                    <a:pt x="1094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7514340" y="1404185"/>
              <a:ext cx="20413" cy="57142"/>
            </a:xfrm>
            <a:custGeom>
              <a:avLst/>
              <a:gdLst/>
              <a:ahLst/>
              <a:cxnLst/>
              <a:rect l="l" t="t" r="r" b="b"/>
              <a:pathLst>
                <a:path w="299" h="837" extrusionOk="0">
                  <a:moveTo>
                    <a:pt x="136" y="0"/>
                  </a:moveTo>
                  <a:cubicBezTo>
                    <a:pt x="98" y="0"/>
                    <a:pt x="37" y="180"/>
                    <a:pt x="37" y="420"/>
                  </a:cubicBezTo>
                  <a:cubicBezTo>
                    <a:pt x="1" y="646"/>
                    <a:pt x="37" y="836"/>
                    <a:pt x="109" y="836"/>
                  </a:cubicBezTo>
                  <a:cubicBezTo>
                    <a:pt x="190" y="836"/>
                    <a:pt x="263" y="646"/>
                    <a:pt x="263" y="420"/>
                  </a:cubicBezTo>
                  <a:cubicBezTo>
                    <a:pt x="299" y="194"/>
                    <a:pt x="227" y="4"/>
                    <a:pt x="145" y="4"/>
                  </a:cubicBezTo>
                  <a:cubicBezTo>
                    <a:pt x="142" y="1"/>
                    <a:pt x="139" y="0"/>
                    <a:pt x="136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7702016" y="1417429"/>
              <a:ext cx="17955" cy="56869"/>
            </a:xfrm>
            <a:custGeom>
              <a:avLst/>
              <a:gdLst/>
              <a:ahLst/>
              <a:cxnLst/>
              <a:rect l="l" t="t" r="r" b="b"/>
              <a:pathLst>
                <a:path w="263" h="833" extrusionOk="0">
                  <a:moveTo>
                    <a:pt x="190" y="0"/>
                  </a:moveTo>
                  <a:cubicBezTo>
                    <a:pt x="109" y="0"/>
                    <a:pt x="36" y="190"/>
                    <a:pt x="0" y="416"/>
                  </a:cubicBezTo>
                  <a:cubicBezTo>
                    <a:pt x="0" y="642"/>
                    <a:pt x="36" y="832"/>
                    <a:pt x="72" y="832"/>
                  </a:cubicBezTo>
                  <a:cubicBezTo>
                    <a:pt x="154" y="832"/>
                    <a:pt x="226" y="642"/>
                    <a:pt x="262" y="416"/>
                  </a:cubicBezTo>
                  <a:cubicBezTo>
                    <a:pt x="262" y="190"/>
                    <a:pt x="226" y="0"/>
                    <a:pt x="19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477952" y="1302872"/>
              <a:ext cx="77213" cy="31336"/>
            </a:xfrm>
            <a:custGeom>
              <a:avLst/>
              <a:gdLst/>
              <a:ahLst/>
              <a:cxnLst/>
              <a:rect l="l" t="t" r="r" b="b"/>
              <a:pathLst>
                <a:path w="1131" h="459" extrusionOk="0">
                  <a:moveTo>
                    <a:pt x="811" y="0"/>
                  </a:moveTo>
                  <a:cubicBezTo>
                    <a:pt x="719" y="0"/>
                    <a:pt x="618" y="18"/>
                    <a:pt x="534" y="60"/>
                  </a:cubicBezTo>
                  <a:cubicBezTo>
                    <a:pt x="344" y="96"/>
                    <a:pt x="190" y="177"/>
                    <a:pt x="118" y="250"/>
                  </a:cubicBezTo>
                  <a:cubicBezTo>
                    <a:pt x="45" y="358"/>
                    <a:pt x="0" y="440"/>
                    <a:pt x="45" y="440"/>
                  </a:cubicBezTo>
                  <a:cubicBezTo>
                    <a:pt x="52" y="453"/>
                    <a:pt x="65" y="459"/>
                    <a:pt x="84" y="459"/>
                  </a:cubicBezTo>
                  <a:cubicBezTo>
                    <a:pt x="167" y="459"/>
                    <a:pt x="362" y="345"/>
                    <a:pt x="606" y="286"/>
                  </a:cubicBezTo>
                  <a:cubicBezTo>
                    <a:pt x="868" y="214"/>
                    <a:pt x="1130" y="214"/>
                    <a:pt x="1130" y="132"/>
                  </a:cubicBezTo>
                  <a:cubicBezTo>
                    <a:pt x="1130" y="96"/>
                    <a:pt x="1094" y="60"/>
                    <a:pt x="986" y="24"/>
                  </a:cubicBezTo>
                  <a:cubicBezTo>
                    <a:pt x="937" y="9"/>
                    <a:pt x="876" y="0"/>
                    <a:pt x="811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704473" y="1306900"/>
              <a:ext cx="77213" cy="46628"/>
            </a:xfrm>
            <a:custGeom>
              <a:avLst/>
              <a:gdLst/>
              <a:ahLst/>
              <a:cxnLst/>
              <a:rect l="l" t="t" r="r" b="b"/>
              <a:pathLst>
                <a:path w="1131" h="683" extrusionOk="0">
                  <a:moveTo>
                    <a:pt x="190" y="1"/>
                  </a:moveTo>
                  <a:cubicBezTo>
                    <a:pt x="73" y="1"/>
                    <a:pt x="0" y="37"/>
                    <a:pt x="0" y="73"/>
                  </a:cubicBezTo>
                  <a:cubicBezTo>
                    <a:pt x="0" y="155"/>
                    <a:pt x="299" y="191"/>
                    <a:pt x="570" y="345"/>
                  </a:cubicBezTo>
                  <a:cubicBezTo>
                    <a:pt x="847" y="479"/>
                    <a:pt x="1030" y="683"/>
                    <a:pt x="1113" y="683"/>
                  </a:cubicBezTo>
                  <a:cubicBezTo>
                    <a:pt x="1119" y="683"/>
                    <a:pt x="1125" y="682"/>
                    <a:pt x="1130" y="679"/>
                  </a:cubicBezTo>
                  <a:cubicBezTo>
                    <a:pt x="1130" y="643"/>
                    <a:pt x="1130" y="571"/>
                    <a:pt x="1058" y="453"/>
                  </a:cubicBezTo>
                  <a:cubicBezTo>
                    <a:pt x="1022" y="345"/>
                    <a:pt x="868" y="191"/>
                    <a:pt x="678" y="118"/>
                  </a:cubicBezTo>
                  <a:cubicBezTo>
                    <a:pt x="525" y="1"/>
                    <a:pt x="344" y="1"/>
                    <a:pt x="190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7627328" y="1126324"/>
              <a:ext cx="362992" cy="332543"/>
            </a:xfrm>
            <a:custGeom>
              <a:avLst/>
              <a:gdLst/>
              <a:ahLst/>
              <a:cxnLst/>
              <a:rect l="l" t="t" r="r" b="b"/>
              <a:pathLst>
                <a:path w="5317" h="4871" extrusionOk="0">
                  <a:moveTo>
                    <a:pt x="609" y="1"/>
                  </a:moveTo>
                  <a:cubicBezTo>
                    <a:pt x="533" y="1"/>
                    <a:pt x="457" y="2"/>
                    <a:pt x="380" y="6"/>
                  </a:cubicBezTo>
                  <a:cubicBezTo>
                    <a:pt x="0" y="612"/>
                    <a:pt x="72" y="1444"/>
                    <a:pt x="298" y="2085"/>
                  </a:cubicBezTo>
                  <a:cubicBezTo>
                    <a:pt x="524" y="2718"/>
                    <a:pt x="977" y="3288"/>
                    <a:pt x="1582" y="3668"/>
                  </a:cubicBezTo>
                  <a:cubicBezTo>
                    <a:pt x="2378" y="4156"/>
                    <a:pt x="3390" y="4228"/>
                    <a:pt x="4258" y="4608"/>
                  </a:cubicBezTo>
                  <a:cubicBezTo>
                    <a:pt x="4412" y="4680"/>
                    <a:pt x="4521" y="4753"/>
                    <a:pt x="4638" y="4870"/>
                  </a:cubicBezTo>
                  <a:cubicBezTo>
                    <a:pt x="4674" y="4798"/>
                    <a:pt x="4710" y="4753"/>
                    <a:pt x="4747" y="4680"/>
                  </a:cubicBezTo>
                  <a:cubicBezTo>
                    <a:pt x="4900" y="4490"/>
                    <a:pt x="5045" y="4300"/>
                    <a:pt x="5235" y="4192"/>
                  </a:cubicBezTo>
                  <a:cubicBezTo>
                    <a:pt x="5271" y="4038"/>
                    <a:pt x="5316" y="3848"/>
                    <a:pt x="5271" y="3704"/>
                  </a:cubicBezTo>
                  <a:cubicBezTo>
                    <a:pt x="5235" y="3170"/>
                    <a:pt x="5199" y="2574"/>
                    <a:pt x="5009" y="2085"/>
                  </a:cubicBezTo>
                  <a:cubicBezTo>
                    <a:pt x="4783" y="1588"/>
                    <a:pt x="4521" y="1181"/>
                    <a:pt x="4186" y="874"/>
                  </a:cubicBezTo>
                  <a:cubicBezTo>
                    <a:pt x="3770" y="458"/>
                    <a:pt x="3201" y="232"/>
                    <a:pt x="2523" y="196"/>
                  </a:cubicBezTo>
                  <a:cubicBezTo>
                    <a:pt x="1882" y="131"/>
                    <a:pt x="1270" y="1"/>
                    <a:pt x="609" y="1"/>
                  </a:cubicBezTo>
                  <a:close/>
                </a:path>
              </a:pathLst>
            </a:custGeom>
            <a:solidFill>
              <a:srgbClr val="754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956255" y="1448288"/>
              <a:ext cx="92711" cy="108071"/>
            </a:xfrm>
            <a:custGeom>
              <a:avLst/>
              <a:gdLst/>
              <a:ahLst/>
              <a:cxnLst/>
              <a:rect l="l" t="t" r="r" b="b"/>
              <a:pathLst>
                <a:path w="1358" h="1583" extrusionOk="0">
                  <a:moveTo>
                    <a:pt x="1212" y="0"/>
                  </a:moveTo>
                  <a:cubicBezTo>
                    <a:pt x="1176" y="0"/>
                    <a:pt x="1176" y="0"/>
                    <a:pt x="1131" y="37"/>
                  </a:cubicBezTo>
                  <a:cubicBezTo>
                    <a:pt x="869" y="154"/>
                    <a:pt x="643" y="308"/>
                    <a:pt x="417" y="489"/>
                  </a:cubicBezTo>
                  <a:cubicBezTo>
                    <a:pt x="453" y="534"/>
                    <a:pt x="498" y="534"/>
                    <a:pt x="498" y="570"/>
                  </a:cubicBezTo>
                  <a:cubicBezTo>
                    <a:pt x="571" y="642"/>
                    <a:pt x="571" y="832"/>
                    <a:pt x="498" y="986"/>
                  </a:cubicBezTo>
                  <a:cubicBezTo>
                    <a:pt x="417" y="1130"/>
                    <a:pt x="308" y="1212"/>
                    <a:pt x="191" y="1248"/>
                  </a:cubicBezTo>
                  <a:cubicBezTo>
                    <a:pt x="155" y="1284"/>
                    <a:pt x="82" y="1284"/>
                    <a:pt x="82" y="1284"/>
                  </a:cubicBezTo>
                  <a:lnTo>
                    <a:pt x="46" y="1284"/>
                  </a:lnTo>
                  <a:cubicBezTo>
                    <a:pt x="46" y="1284"/>
                    <a:pt x="82" y="1248"/>
                    <a:pt x="155" y="1167"/>
                  </a:cubicBezTo>
                  <a:cubicBezTo>
                    <a:pt x="227" y="1094"/>
                    <a:pt x="308" y="1022"/>
                    <a:pt x="381" y="904"/>
                  </a:cubicBezTo>
                  <a:cubicBezTo>
                    <a:pt x="453" y="796"/>
                    <a:pt x="453" y="678"/>
                    <a:pt x="417" y="606"/>
                  </a:cubicBezTo>
                  <a:lnTo>
                    <a:pt x="381" y="570"/>
                  </a:lnTo>
                  <a:cubicBezTo>
                    <a:pt x="308" y="642"/>
                    <a:pt x="272" y="715"/>
                    <a:pt x="191" y="796"/>
                  </a:cubicBezTo>
                  <a:cubicBezTo>
                    <a:pt x="191" y="796"/>
                    <a:pt x="155" y="832"/>
                    <a:pt x="155" y="868"/>
                  </a:cubicBezTo>
                  <a:cubicBezTo>
                    <a:pt x="82" y="986"/>
                    <a:pt x="46" y="1058"/>
                    <a:pt x="46" y="1167"/>
                  </a:cubicBezTo>
                  <a:cubicBezTo>
                    <a:pt x="1" y="1284"/>
                    <a:pt x="46" y="1356"/>
                    <a:pt x="46" y="1438"/>
                  </a:cubicBezTo>
                  <a:lnTo>
                    <a:pt x="82" y="1583"/>
                  </a:lnTo>
                  <a:cubicBezTo>
                    <a:pt x="191" y="1546"/>
                    <a:pt x="308" y="1546"/>
                    <a:pt x="453" y="1510"/>
                  </a:cubicBezTo>
                  <a:cubicBezTo>
                    <a:pt x="534" y="1510"/>
                    <a:pt x="607" y="1474"/>
                    <a:pt x="679" y="1474"/>
                  </a:cubicBezTo>
                  <a:cubicBezTo>
                    <a:pt x="950" y="1356"/>
                    <a:pt x="1131" y="1167"/>
                    <a:pt x="1249" y="904"/>
                  </a:cubicBezTo>
                  <a:cubicBezTo>
                    <a:pt x="1357" y="678"/>
                    <a:pt x="1357" y="380"/>
                    <a:pt x="1321" y="118"/>
                  </a:cubicBezTo>
                  <a:cubicBezTo>
                    <a:pt x="1321" y="82"/>
                    <a:pt x="1285" y="37"/>
                    <a:pt x="1249" y="0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7959395" y="1507547"/>
              <a:ext cx="7441" cy="20413"/>
            </a:xfrm>
            <a:custGeom>
              <a:avLst/>
              <a:gdLst/>
              <a:ahLst/>
              <a:cxnLst/>
              <a:rect l="l" t="t" r="r" b="b"/>
              <a:pathLst>
                <a:path w="109" h="299" extrusionOk="0">
                  <a:moveTo>
                    <a:pt x="109" y="0"/>
                  </a:moveTo>
                  <a:cubicBezTo>
                    <a:pt x="59" y="81"/>
                    <a:pt x="26" y="140"/>
                    <a:pt x="11" y="205"/>
                  </a:cubicBezTo>
                  <a:lnTo>
                    <a:pt x="11" y="205"/>
                  </a:lnTo>
                  <a:cubicBezTo>
                    <a:pt x="43" y="138"/>
                    <a:pt x="76" y="65"/>
                    <a:pt x="109" y="0"/>
                  </a:cubicBezTo>
                  <a:close/>
                  <a:moveTo>
                    <a:pt x="11" y="205"/>
                  </a:moveTo>
                  <a:lnTo>
                    <a:pt x="11" y="205"/>
                  </a:lnTo>
                  <a:cubicBezTo>
                    <a:pt x="7" y="212"/>
                    <a:pt x="4" y="219"/>
                    <a:pt x="0" y="226"/>
                  </a:cubicBezTo>
                  <a:lnTo>
                    <a:pt x="0" y="299"/>
                  </a:lnTo>
                  <a:cubicBezTo>
                    <a:pt x="0" y="265"/>
                    <a:pt x="4" y="234"/>
                    <a:pt x="11" y="205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7959395" y="1481604"/>
              <a:ext cx="35842" cy="54411"/>
            </a:xfrm>
            <a:custGeom>
              <a:avLst/>
              <a:gdLst/>
              <a:ahLst/>
              <a:cxnLst/>
              <a:rect l="l" t="t" r="r" b="b"/>
              <a:pathLst>
                <a:path w="525" h="797" extrusionOk="0">
                  <a:moveTo>
                    <a:pt x="371" y="1"/>
                  </a:moveTo>
                  <a:cubicBezTo>
                    <a:pt x="371" y="46"/>
                    <a:pt x="371" y="46"/>
                    <a:pt x="335" y="82"/>
                  </a:cubicBezTo>
                  <a:lnTo>
                    <a:pt x="371" y="118"/>
                  </a:lnTo>
                  <a:cubicBezTo>
                    <a:pt x="407" y="190"/>
                    <a:pt x="407" y="308"/>
                    <a:pt x="335" y="416"/>
                  </a:cubicBezTo>
                  <a:cubicBezTo>
                    <a:pt x="262" y="534"/>
                    <a:pt x="181" y="606"/>
                    <a:pt x="109" y="679"/>
                  </a:cubicBezTo>
                  <a:cubicBezTo>
                    <a:pt x="36" y="760"/>
                    <a:pt x="0" y="796"/>
                    <a:pt x="0" y="796"/>
                  </a:cubicBezTo>
                  <a:lnTo>
                    <a:pt x="36" y="796"/>
                  </a:lnTo>
                  <a:cubicBezTo>
                    <a:pt x="36" y="796"/>
                    <a:pt x="109" y="796"/>
                    <a:pt x="145" y="760"/>
                  </a:cubicBezTo>
                  <a:cubicBezTo>
                    <a:pt x="262" y="724"/>
                    <a:pt x="371" y="642"/>
                    <a:pt x="452" y="498"/>
                  </a:cubicBezTo>
                  <a:cubicBezTo>
                    <a:pt x="525" y="344"/>
                    <a:pt x="525" y="154"/>
                    <a:pt x="452" y="82"/>
                  </a:cubicBezTo>
                  <a:cubicBezTo>
                    <a:pt x="452" y="46"/>
                    <a:pt x="407" y="46"/>
                    <a:pt x="371" y="1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7524239" y="1800700"/>
              <a:ext cx="138929" cy="694442"/>
            </a:xfrm>
            <a:custGeom>
              <a:avLst/>
              <a:gdLst/>
              <a:ahLst/>
              <a:cxnLst/>
              <a:rect l="l" t="t" r="r" b="b"/>
              <a:pathLst>
                <a:path w="2035" h="10172" extrusionOk="0">
                  <a:moveTo>
                    <a:pt x="1854" y="1"/>
                  </a:moveTo>
                  <a:cubicBezTo>
                    <a:pt x="1772" y="37"/>
                    <a:pt x="1700" y="37"/>
                    <a:pt x="1582" y="73"/>
                  </a:cubicBezTo>
                  <a:lnTo>
                    <a:pt x="0" y="2939"/>
                  </a:lnTo>
                  <a:lnTo>
                    <a:pt x="1356" y="3201"/>
                  </a:lnTo>
                  <a:lnTo>
                    <a:pt x="154" y="4675"/>
                  </a:lnTo>
                  <a:lnTo>
                    <a:pt x="1998" y="10172"/>
                  </a:lnTo>
                  <a:cubicBezTo>
                    <a:pt x="2034" y="8291"/>
                    <a:pt x="1998" y="6402"/>
                    <a:pt x="1998" y="4485"/>
                  </a:cubicBezTo>
                  <a:cubicBezTo>
                    <a:pt x="1998" y="4105"/>
                    <a:pt x="1772" y="37"/>
                    <a:pt x="1890" y="1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805036" y="1800700"/>
              <a:ext cx="135857" cy="681471"/>
            </a:xfrm>
            <a:custGeom>
              <a:avLst/>
              <a:gdLst/>
              <a:ahLst/>
              <a:cxnLst/>
              <a:rect l="l" t="t" r="r" b="b"/>
              <a:pathLst>
                <a:path w="1990" h="9982" extrusionOk="0">
                  <a:moveTo>
                    <a:pt x="182" y="1"/>
                  </a:moveTo>
                  <a:cubicBezTo>
                    <a:pt x="263" y="37"/>
                    <a:pt x="73" y="4105"/>
                    <a:pt x="37" y="4485"/>
                  </a:cubicBezTo>
                  <a:cubicBezTo>
                    <a:pt x="37" y="6329"/>
                    <a:pt x="1" y="8138"/>
                    <a:pt x="37" y="9982"/>
                  </a:cubicBezTo>
                  <a:lnTo>
                    <a:pt x="1845" y="4557"/>
                  </a:lnTo>
                  <a:lnTo>
                    <a:pt x="679" y="3093"/>
                  </a:lnTo>
                  <a:lnTo>
                    <a:pt x="1990" y="2831"/>
                  </a:lnTo>
                  <a:lnTo>
                    <a:pt x="525" y="73"/>
                  </a:lnTo>
                  <a:cubicBezTo>
                    <a:pt x="408" y="37"/>
                    <a:pt x="299" y="37"/>
                    <a:pt x="182" y="1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583498" y="1417429"/>
              <a:ext cx="64242" cy="72298"/>
            </a:xfrm>
            <a:custGeom>
              <a:avLst/>
              <a:gdLst/>
              <a:ahLst/>
              <a:cxnLst/>
              <a:rect l="l" t="t" r="r" b="b"/>
              <a:pathLst>
                <a:path w="941" h="1059" extrusionOk="0">
                  <a:moveTo>
                    <a:pt x="606" y="0"/>
                  </a:moveTo>
                  <a:cubicBezTo>
                    <a:pt x="534" y="0"/>
                    <a:pt x="452" y="0"/>
                    <a:pt x="416" y="36"/>
                  </a:cubicBezTo>
                  <a:lnTo>
                    <a:pt x="344" y="36"/>
                  </a:lnTo>
                  <a:cubicBezTo>
                    <a:pt x="226" y="118"/>
                    <a:pt x="82" y="262"/>
                    <a:pt x="36" y="452"/>
                  </a:cubicBezTo>
                  <a:cubicBezTo>
                    <a:pt x="0" y="678"/>
                    <a:pt x="118" y="868"/>
                    <a:pt x="190" y="941"/>
                  </a:cubicBezTo>
                  <a:cubicBezTo>
                    <a:pt x="226" y="986"/>
                    <a:pt x="262" y="1022"/>
                    <a:pt x="308" y="1058"/>
                  </a:cubicBezTo>
                  <a:lnTo>
                    <a:pt x="452" y="1058"/>
                  </a:lnTo>
                  <a:cubicBezTo>
                    <a:pt x="642" y="1058"/>
                    <a:pt x="760" y="986"/>
                    <a:pt x="832" y="832"/>
                  </a:cubicBezTo>
                  <a:lnTo>
                    <a:pt x="832" y="832"/>
                  </a:lnTo>
                  <a:cubicBezTo>
                    <a:pt x="796" y="868"/>
                    <a:pt x="796" y="868"/>
                    <a:pt x="760" y="904"/>
                  </a:cubicBezTo>
                  <a:cubicBezTo>
                    <a:pt x="678" y="941"/>
                    <a:pt x="642" y="941"/>
                    <a:pt x="606" y="941"/>
                  </a:cubicBezTo>
                  <a:lnTo>
                    <a:pt x="570" y="941"/>
                  </a:lnTo>
                  <a:cubicBezTo>
                    <a:pt x="534" y="904"/>
                    <a:pt x="606" y="832"/>
                    <a:pt x="678" y="796"/>
                  </a:cubicBezTo>
                  <a:cubicBezTo>
                    <a:pt x="760" y="760"/>
                    <a:pt x="796" y="715"/>
                    <a:pt x="868" y="715"/>
                  </a:cubicBezTo>
                  <a:lnTo>
                    <a:pt x="868" y="760"/>
                  </a:lnTo>
                  <a:cubicBezTo>
                    <a:pt x="868" y="715"/>
                    <a:pt x="904" y="678"/>
                    <a:pt x="904" y="642"/>
                  </a:cubicBezTo>
                  <a:cubicBezTo>
                    <a:pt x="940" y="344"/>
                    <a:pt x="796" y="0"/>
                    <a:pt x="606" y="0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7578514" y="1419887"/>
              <a:ext cx="33452" cy="69840"/>
            </a:xfrm>
            <a:custGeom>
              <a:avLst/>
              <a:gdLst/>
              <a:ahLst/>
              <a:cxnLst/>
              <a:rect l="l" t="t" r="r" b="b"/>
              <a:pathLst>
                <a:path w="490" h="1023" extrusionOk="0">
                  <a:moveTo>
                    <a:pt x="417" y="0"/>
                  </a:moveTo>
                  <a:cubicBezTo>
                    <a:pt x="370" y="33"/>
                    <a:pt x="318" y="76"/>
                    <a:pt x="270" y="128"/>
                  </a:cubicBezTo>
                  <a:lnTo>
                    <a:pt x="270" y="128"/>
                  </a:lnTo>
                  <a:cubicBezTo>
                    <a:pt x="330" y="72"/>
                    <a:pt x="402" y="26"/>
                    <a:pt x="489" y="0"/>
                  </a:cubicBezTo>
                  <a:close/>
                  <a:moveTo>
                    <a:pt x="270" y="128"/>
                  </a:moveTo>
                  <a:cubicBezTo>
                    <a:pt x="224" y="171"/>
                    <a:pt x="186" y="220"/>
                    <a:pt x="155" y="272"/>
                  </a:cubicBezTo>
                  <a:cubicBezTo>
                    <a:pt x="73" y="344"/>
                    <a:pt x="37" y="453"/>
                    <a:pt x="37" y="534"/>
                  </a:cubicBezTo>
                  <a:cubicBezTo>
                    <a:pt x="1" y="760"/>
                    <a:pt x="191" y="950"/>
                    <a:pt x="381" y="1022"/>
                  </a:cubicBezTo>
                  <a:cubicBezTo>
                    <a:pt x="335" y="986"/>
                    <a:pt x="299" y="950"/>
                    <a:pt x="263" y="905"/>
                  </a:cubicBezTo>
                  <a:cubicBezTo>
                    <a:pt x="191" y="832"/>
                    <a:pt x="73" y="642"/>
                    <a:pt x="109" y="416"/>
                  </a:cubicBezTo>
                  <a:cubicBezTo>
                    <a:pt x="136" y="303"/>
                    <a:pt x="199" y="205"/>
                    <a:pt x="270" y="128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7619886" y="1466175"/>
              <a:ext cx="22939" cy="15497"/>
            </a:xfrm>
            <a:custGeom>
              <a:avLst/>
              <a:gdLst/>
              <a:ahLst/>
              <a:cxnLst/>
              <a:rect l="l" t="t" r="r" b="b"/>
              <a:pathLst>
                <a:path w="336" h="227" extrusionOk="0">
                  <a:moveTo>
                    <a:pt x="335" y="1"/>
                  </a:moveTo>
                  <a:cubicBezTo>
                    <a:pt x="263" y="1"/>
                    <a:pt x="227" y="46"/>
                    <a:pt x="145" y="82"/>
                  </a:cubicBezTo>
                  <a:cubicBezTo>
                    <a:pt x="73" y="118"/>
                    <a:pt x="1" y="190"/>
                    <a:pt x="37" y="227"/>
                  </a:cubicBezTo>
                  <a:lnTo>
                    <a:pt x="73" y="227"/>
                  </a:lnTo>
                  <a:cubicBezTo>
                    <a:pt x="109" y="227"/>
                    <a:pt x="145" y="227"/>
                    <a:pt x="227" y="190"/>
                  </a:cubicBezTo>
                  <a:cubicBezTo>
                    <a:pt x="263" y="154"/>
                    <a:pt x="263" y="154"/>
                    <a:pt x="299" y="118"/>
                  </a:cubicBezTo>
                  <a:cubicBezTo>
                    <a:pt x="335" y="118"/>
                    <a:pt x="335" y="82"/>
                    <a:pt x="335" y="46"/>
                  </a:cubicBezTo>
                  <a:lnTo>
                    <a:pt x="335" y="1"/>
                  </a:ln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7591486" y="1376672"/>
              <a:ext cx="56254" cy="25396"/>
            </a:xfrm>
            <a:custGeom>
              <a:avLst/>
              <a:gdLst/>
              <a:ahLst/>
              <a:cxnLst/>
              <a:rect l="l" t="t" r="r" b="b"/>
              <a:pathLst>
                <a:path w="824" h="372" extrusionOk="0">
                  <a:moveTo>
                    <a:pt x="417" y="1"/>
                  </a:moveTo>
                  <a:cubicBezTo>
                    <a:pt x="191" y="1"/>
                    <a:pt x="1" y="227"/>
                    <a:pt x="1" y="227"/>
                  </a:cubicBezTo>
                  <a:lnTo>
                    <a:pt x="109" y="335"/>
                  </a:lnTo>
                  <a:cubicBezTo>
                    <a:pt x="109" y="335"/>
                    <a:pt x="263" y="145"/>
                    <a:pt x="417" y="145"/>
                  </a:cubicBezTo>
                  <a:cubicBezTo>
                    <a:pt x="489" y="145"/>
                    <a:pt x="597" y="227"/>
                    <a:pt x="679" y="371"/>
                  </a:cubicBezTo>
                  <a:lnTo>
                    <a:pt x="823" y="299"/>
                  </a:lnTo>
                  <a:cubicBezTo>
                    <a:pt x="715" y="109"/>
                    <a:pt x="561" y="1"/>
                    <a:pt x="417" y="1"/>
                  </a:cubicBezTo>
                  <a:close/>
                </a:path>
              </a:pathLst>
            </a:custGeom>
            <a:solidFill>
              <a:srgbClr val="E5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7853849" y="1417429"/>
              <a:ext cx="102473" cy="28469"/>
            </a:xfrm>
            <a:custGeom>
              <a:avLst/>
              <a:gdLst/>
              <a:ahLst/>
              <a:cxnLst/>
              <a:rect l="l" t="t" r="r" b="b"/>
              <a:pathLst>
                <a:path w="1501" h="417" extrusionOk="0">
                  <a:moveTo>
                    <a:pt x="0" y="0"/>
                  </a:moveTo>
                  <a:lnTo>
                    <a:pt x="0" y="154"/>
                  </a:lnTo>
                  <a:cubicBezTo>
                    <a:pt x="72" y="154"/>
                    <a:pt x="904" y="308"/>
                    <a:pt x="1465" y="416"/>
                  </a:cubicBezTo>
                  <a:lnTo>
                    <a:pt x="1501" y="262"/>
                  </a:lnTo>
                  <a:cubicBezTo>
                    <a:pt x="1049" y="190"/>
                    <a:pt x="72" y="0"/>
                    <a:pt x="0" y="0"/>
                  </a:cubicBezTo>
                  <a:close/>
                </a:path>
              </a:pathLst>
            </a:custGeom>
            <a:solidFill>
              <a:srgbClr val="E5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7447094" y="1476688"/>
              <a:ext cx="129030" cy="82129"/>
            </a:xfrm>
            <a:custGeom>
              <a:avLst/>
              <a:gdLst/>
              <a:ahLst/>
              <a:cxnLst/>
              <a:rect l="l" t="t" r="r" b="b"/>
              <a:pathLst>
                <a:path w="1890" h="1203" extrusionOk="0">
                  <a:moveTo>
                    <a:pt x="1022" y="0"/>
                  </a:moveTo>
                  <a:cubicBezTo>
                    <a:pt x="904" y="0"/>
                    <a:pt x="760" y="36"/>
                    <a:pt x="642" y="73"/>
                  </a:cubicBezTo>
                  <a:cubicBezTo>
                    <a:pt x="0" y="380"/>
                    <a:pt x="308" y="1094"/>
                    <a:pt x="904" y="1203"/>
                  </a:cubicBezTo>
                  <a:lnTo>
                    <a:pt x="1320" y="1203"/>
                  </a:lnTo>
                  <a:cubicBezTo>
                    <a:pt x="1582" y="1130"/>
                    <a:pt x="1854" y="904"/>
                    <a:pt x="1890" y="642"/>
                  </a:cubicBezTo>
                  <a:cubicBezTo>
                    <a:pt x="1890" y="606"/>
                    <a:pt x="1890" y="570"/>
                    <a:pt x="1854" y="525"/>
                  </a:cubicBezTo>
                  <a:cubicBezTo>
                    <a:pt x="1772" y="190"/>
                    <a:pt x="1401" y="0"/>
                    <a:pt x="1022" y="0"/>
                  </a:cubicBezTo>
                  <a:close/>
                </a:path>
              </a:pathLst>
            </a:custGeom>
            <a:solidFill>
              <a:srgbClr val="DE94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7653202" y="1489660"/>
              <a:ext cx="138998" cy="82129"/>
            </a:xfrm>
            <a:custGeom>
              <a:avLst/>
              <a:gdLst/>
              <a:ahLst/>
              <a:cxnLst/>
              <a:rect l="l" t="t" r="r" b="b"/>
              <a:pathLst>
                <a:path w="2036" h="1203" extrusionOk="0">
                  <a:moveTo>
                    <a:pt x="1131" y="0"/>
                  </a:moveTo>
                  <a:cubicBezTo>
                    <a:pt x="977" y="0"/>
                    <a:pt x="824" y="36"/>
                    <a:pt x="715" y="109"/>
                  </a:cubicBezTo>
                  <a:cubicBezTo>
                    <a:pt x="1" y="380"/>
                    <a:pt x="335" y="1094"/>
                    <a:pt x="977" y="1203"/>
                  </a:cubicBezTo>
                  <a:lnTo>
                    <a:pt x="1429" y="1203"/>
                  </a:lnTo>
                  <a:cubicBezTo>
                    <a:pt x="1692" y="1166"/>
                    <a:pt x="1999" y="904"/>
                    <a:pt x="1999" y="642"/>
                  </a:cubicBezTo>
                  <a:cubicBezTo>
                    <a:pt x="2035" y="606"/>
                    <a:pt x="1999" y="561"/>
                    <a:pt x="1999" y="524"/>
                  </a:cubicBezTo>
                  <a:cubicBezTo>
                    <a:pt x="1918" y="190"/>
                    <a:pt x="1502" y="0"/>
                    <a:pt x="1131" y="0"/>
                  </a:cubicBezTo>
                  <a:close/>
                </a:path>
              </a:pathLst>
            </a:custGeom>
            <a:solidFill>
              <a:srgbClr val="DE94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375478" y="1304442"/>
              <a:ext cx="229046" cy="229046"/>
            </a:xfrm>
            <a:custGeom>
              <a:avLst/>
              <a:gdLst/>
              <a:ahLst/>
              <a:cxnLst/>
              <a:rect l="l" t="t" r="r" b="b"/>
              <a:pathLst>
                <a:path w="3355" h="3355" extrusionOk="0">
                  <a:moveTo>
                    <a:pt x="1655" y="109"/>
                  </a:moveTo>
                  <a:cubicBezTo>
                    <a:pt x="2523" y="109"/>
                    <a:pt x="3201" y="833"/>
                    <a:pt x="3201" y="1655"/>
                  </a:cubicBezTo>
                  <a:cubicBezTo>
                    <a:pt x="3201" y="2487"/>
                    <a:pt x="2523" y="3201"/>
                    <a:pt x="1655" y="3201"/>
                  </a:cubicBezTo>
                  <a:cubicBezTo>
                    <a:pt x="823" y="3201"/>
                    <a:pt x="145" y="2487"/>
                    <a:pt x="145" y="1655"/>
                  </a:cubicBezTo>
                  <a:cubicBezTo>
                    <a:pt x="145" y="833"/>
                    <a:pt x="823" y="109"/>
                    <a:pt x="1655" y="109"/>
                  </a:cubicBezTo>
                  <a:close/>
                  <a:moveTo>
                    <a:pt x="1655" y="1"/>
                  </a:moveTo>
                  <a:cubicBezTo>
                    <a:pt x="751" y="1"/>
                    <a:pt x="0" y="751"/>
                    <a:pt x="0" y="1655"/>
                  </a:cubicBezTo>
                  <a:cubicBezTo>
                    <a:pt x="0" y="2596"/>
                    <a:pt x="751" y="3355"/>
                    <a:pt x="1655" y="3355"/>
                  </a:cubicBezTo>
                  <a:cubicBezTo>
                    <a:pt x="2595" y="3355"/>
                    <a:pt x="3355" y="2596"/>
                    <a:pt x="3355" y="1655"/>
                  </a:cubicBezTo>
                  <a:cubicBezTo>
                    <a:pt x="3355" y="751"/>
                    <a:pt x="2595" y="1"/>
                    <a:pt x="1655" y="1"/>
                  </a:cubicBezTo>
                  <a:close/>
                </a:path>
              </a:pathLst>
            </a:custGeom>
            <a:solidFill>
              <a:srgbClr val="E5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7629785" y="1319871"/>
              <a:ext cx="229046" cy="231572"/>
            </a:xfrm>
            <a:custGeom>
              <a:avLst/>
              <a:gdLst/>
              <a:ahLst/>
              <a:cxnLst/>
              <a:rect l="l" t="t" r="r" b="b"/>
              <a:pathLst>
                <a:path w="3355" h="3392" extrusionOk="0">
                  <a:moveTo>
                    <a:pt x="1700" y="155"/>
                  </a:moveTo>
                  <a:cubicBezTo>
                    <a:pt x="2523" y="155"/>
                    <a:pt x="3201" y="869"/>
                    <a:pt x="3201" y="1691"/>
                  </a:cubicBezTo>
                  <a:cubicBezTo>
                    <a:pt x="3201" y="2523"/>
                    <a:pt x="2523" y="3237"/>
                    <a:pt x="1700" y="3237"/>
                  </a:cubicBezTo>
                  <a:cubicBezTo>
                    <a:pt x="832" y="3237"/>
                    <a:pt x="154" y="2523"/>
                    <a:pt x="154" y="1691"/>
                  </a:cubicBezTo>
                  <a:cubicBezTo>
                    <a:pt x="154" y="869"/>
                    <a:pt x="832" y="155"/>
                    <a:pt x="1700" y="155"/>
                  </a:cubicBezTo>
                  <a:close/>
                  <a:moveTo>
                    <a:pt x="1700" y="1"/>
                  </a:moveTo>
                  <a:cubicBezTo>
                    <a:pt x="760" y="1"/>
                    <a:pt x="0" y="751"/>
                    <a:pt x="0" y="1691"/>
                  </a:cubicBezTo>
                  <a:cubicBezTo>
                    <a:pt x="0" y="2641"/>
                    <a:pt x="760" y="3391"/>
                    <a:pt x="1700" y="3391"/>
                  </a:cubicBezTo>
                  <a:cubicBezTo>
                    <a:pt x="2604" y="3391"/>
                    <a:pt x="3354" y="2641"/>
                    <a:pt x="3354" y="1691"/>
                  </a:cubicBezTo>
                  <a:cubicBezTo>
                    <a:pt x="3354" y="751"/>
                    <a:pt x="2604" y="1"/>
                    <a:pt x="1700" y="1"/>
                  </a:cubicBezTo>
                  <a:close/>
                </a:path>
              </a:pathLst>
            </a:custGeom>
            <a:solidFill>
              <a:srgbClr val="E5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7805036" y="3310502"/>
              <a:ext cx="351932" cy="64242"/>
            </a:xfrm>
            <a:custGeom>
              <a:avLst/>
              <a:gdLst/>
              <a:ahLst/>
              <a:cxnLst/>
              <a:rect l="l" t="t" r="r" b="b"/>
              <a:pathLst>
                <a:path w="5155" h="941" extrusionOk="0">
                  <a:moveTo>
                    <a:pt x="1" y="0"/>
                  </a:moveTo>
                  <a:lnTo>
                    <a:pt x="1" y="940"/>
                  </a:lnTo>
                  <a:lnTo>
                    <a:pt x="5154" y="940"/>
                  </a:lnTo>
                  <a:cubicBezTo>
                    <a:pt x="5154" y="642"/>
                    <a:pt x="5118" y="335"/>
                    <a:pt x="5082" y="36"/>
                  </a:cubicBezTo>
                  <a:cubicBezTo>
                    <a:pt x="3391" y="36"/>
                    <a:pt x="1692" y="0"/>
                    <a:pt x="1" y="0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7313761" y="3305519"/>
              <a:ext cx="352478" cy="69226"/>
            </a:xfrm>
            <a:custGeom>
              <a:avLst/>
              <a:gdLst/>
              <a:ahLst/>
              <a:cxnLst/>
              <a:rect l="l" t="t" r="r" b="b"/>
              <a:pathLst>
                <a:path w="5163" h="1014" extrusionOk="0">
                  <a:moveTo>
                    <a:pt x="73" y="1"/>
                  </a:moveTo>
                  <a:cubicBezTo>
                    <a:pt x="36" y="335"/>
                    <a:pt x="0" y="679"/>
                    <a:pt x="0" y="1013"/>
                  </a:cubicBezTo>
                  <a:lnTo>
                    <a:pt x="5163" y="1013"/>
                  </a:lnTo>
                  <a:lnTo>
                    <a:pt x="5163" y="37"/>
                  </a:lnTo>
                  <a:cubicBezTo>
                    <a:pt x="3463" y="37"/>
                    <a:pt x="1772" y="1"/>
                    <a:pt x="73" y="1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018082" y="2047635"/>
              <a:ext cx="138929" cy="125958"/>
            </a:xfrm>
            <a:custGeom>
              <a:avLst/>
              <a:gdLst/>
              <a:ahLst/>
              <a:cxnLst/>
              <a:rect l="l" t="t" r="r" b="b"/>
              <a:pathLst>
                <a:path w="2035" h="1845" extrusionOk="0">
                  <a:moveTo>
                    <a:pt x="1501" y="0"/>
                  </a:moveTo>
                  <a:cubicBezTo>
                    <a:pt x="1013" y="344"/>
                    <a:pt x="525" y="678"/>
                    <a:pt x="1" y="977"/>
                  </a:cubicBezTo>
                  <a:cubicBezTo>
                    <a:pt x="109" y="1284"/>
                    <a:pt x="227" y="1546"/>
                    <a:pt x="371" y="1845"/>
                  </a:cubicBezTo>
                  <a:cubicBezTo>
                    <a:pt x="905" y="1429"/>
                    <a:pt x="1465" y="1022"/>
                    <a:pt x="2035" y="606"/>
                  </a:cubicBezTo>
                  <a:cubicBezTo>
                    <a:pt x="1845" y="416"/>
                    <a:pt x="1691" y="190"/>
                    <a:pt x="1501" y="0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7406336" y="2827147"/>
              <a:ext cx="200646" cy="232459"/>
            </a:xfrm>
            <a:custGeom>
              <a:avLst/>
              <a:gdLst/>
              <a:ahLst/>
              <a:cxnLst/>
              <a:rect l="l" t="t" r="r" b="b"/>
              <a:pathLst>
                <a:path w="2939" h="3405" extrusionOk="0">
                  <a:moveTo>
                    <a:pt x="73" y="1"/>
                  </a:moveTo>
                  <a:cubicBezTo>
                    <a:pt x="73" y="634"/>
                    <a:pt x="0" y="1312"/>
                    <a:pt x="73" y="1881"/>
                  </a:cubicBezTo>
                  <a:cubicBezTo>
                    <a:pt x="145" y="2216"/>
                    <a:pt x="263" y="2560"/>
                    <a:pt x="416" y="2822"/>
                  </a:cubicBezTo>
                  <a:cubicBezTo>
                    <a:pt x="597" y="3120"/>
                    <a:pt x="905" y="3346"/>
                    <a:pt x="1203" y="3391"/>
                  </a:cubicBezTo>
                  <a:cubicBezTo>
                    <a:pt x="1260" y="3400"/>
                    <a:pt x="1317" y="3405"/>
                    <a:pt x="1373" y="3405"/>
                  </a:cubicBezTo>
                  <a:cubicBezTo>
                    <a:pt x="1766" y="3405"/>
                    <a:pt x="2140" y="3194"/>
                    <a:pt x="2369" y="2894"/>
                  </a:cubicBezTo>
                  <a:cubicBezTo>
                    <a:pt x="2677" y="2560"/>
                    <a:pt x="2785" y="2107"/>
                    <a:pt x="2857" y="1692"/>
                  </a:cubicBezTo>
                  <a:cubicBezTo>
                    <a:pt x="2939" y="1131"/>
                    <a:pt x="2939" y="561"/>
                    <a:pt x="2903" y="1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7856307" y="2827147"/>
              <a:ext cx="200646" cy="232459"/>
            </a:xfrm>
            <a:custGeom>
              <a:avLst/>
              <a:gdLst/>
              <a:ahLst/>
              <a:cxnLst/>
              <a:rect l="l" t="t" r="r" b="b"/>
              <a:pathLst>
                <a:path w="2939" h="3405" extrusionOk="0">
                  <a:moveTo>
                    <a:pt x="109" y="1"/>
                  </a:moveTo>
                  <a:cubicBezTo>
                    <a:pt x="73" y="634"/>
                    <a:pt x="0" y="1312"/>
                    <a:pt x="109" y="1881"/>
                  </a:cubicBezTo>
                  <a:cubicBezTo>
                    <a:pt x="154" y="2216"/>
                    <a:pt x="263" y="2560"/>
                    <a:pt x="452" y="2822"/>
                  </a:cubicBezTo>
                  <a:cubicBezTo>
                    <a:pt x="606" y="3120"/>
                    <a:pt x="904" y="3346"/>
                    <a:pt x="1239" y="3391"/>
                  </a:cubicBezTo>
                  <a:cubicBezTo>
                    <a:pt x="1291" y="3400"/>
                    <a:pt x="1344" y="3405"/>
                    <a:pt x="1397" y="3405"/>
                  </a:cubicBezTo>
                  <a:cubicBezTo>
                    <a:pt x="1766" y="3405"/>
                    <a:pt x="2140" y="3194"/>
                    <a:pt x="2369" y="2894"/>
                  </a:cubicBezTo>
                  <a:cubicBezTo>
                    <a:pt x="2676" y="2560"/>
                    <a:pt x="2785" y="2107"/>
                    <a:pt x="2866" y="1692"/>
                  </a:cubicBezTo>
                  <a:cubicBezTo>
                    <a:pt x="2939" y="1131"/>
                    <a:pt x="2939" y="561"/>
                    <a:pt x="2902" y="1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7532227" y="1790255"/>
              <a:ext cx="97626" cy="255671"/>
            </a:xfrm>
            <a:custGeom>
              <a:avLst/>
              <a:gdLst/>
              <a:ahLst/>
              <a:cxnLst/>
              <a:rect l="l" t="t" r="r" b="b"/>
              <a:pathLst>
                <a:path w="1430" h="3745" extrusionOk="0">
                  <a:moveTo>
                    <a:pt x="905" y="0"/>
                  </a:moveTo>
                  <a:cubicBezTo>
                    <a:pt x="787" y="118"/>
                    <a:pt x="715" y="226"/>
                    <a:pt x="643" y="344"/>
                  </a:cubicBezTo>
                  <a:cubicBezTo>
                    <a:pt x="1" y="1320"/>
                    <a:pt x="37" y="2676"/>
                    <a:pt x="525" y="3662"/>
                  </a:cubicBezTo>
                  <a:cubicBezTo>
                    <a:pt x="551" y="3720"/>
                    <a:pt x="596" y="3744"/>
                    <a:pt x="643" y="3744"/>
                  </a:cubicBezTo>
                  <a:cubicBezTo>
                    <a:pt x="740" y="3744"/>
                    <a:pt x="842" y="3637"/>
                    <a:pt x="787" y="3508"/>
                  </a:cubicBezTo>
                  <a:cubicBezTo>
                    <a:pt x="381" y="2640"/>
                    <a:pt x="299" y="1474"/>
                    <a:pt x="787" y="642"/>
                  </a:cubicBezTo>
                  <a:cubicBezTo>
                    <a:pt x="941" y="380"/>
                    <a:pt x="1167" y="154"/>
                    <a:pt x="1429" y="0"/>
                  </a:cubicBezTo>
                  <a:cubicBezTo>
                    <a:pt x="1357" y="0"/>
                    <a:pt x="1285" y="45"/>
                    <a:pt x="1203" y="45"/>
                  </a:cubicBezTo>
                  <a:cubicBezTo>
                    <a:pt x="1160" y="60"/>
                    <a:pt x="1115" y="68"/>
                    <a:pt x="1072" y="68"/>
                  </a:cubicBezTo>
                  <a:cubicBezTo>
                    <a:pt x="1008" y="68"/>
                    <a:pt x="948" y="49"/>
                    <a:pt x="905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7810020" y="1764926"/>
              <a:ext cx="151901" cy="260723"/>
            </a:xfrm>
            <a:custGeom>
              <a:avLst/>
              <a:gdLst/>
              <a:ahLst/>
              <a:cxnLst/>
              <a:rect l="l" t="t" r="r" b="b"/>
              <a:pathLst>
                <a:path w="2225" h="3819" extrusionOk="0">
                  <a:moveTo>
                    <a:pt x="0" y="0"/>
                  </a:moveTo>
                  <a:cubicBezTo>
                    <a:pt x="299" y="73"/>
                    <a:pt x="561" y="145"/>
                    <a:pt x="832" y="299"/>
                  </a:cubicBezTo>
                  <a:cubicBezTo>
                    <a:pt x="1845" y="904"/>
                    <a:pt x="1962" y="2713"/>
                    <a:pt x="1284" y="3581"/>
                  </a:cubicBezTo>
                  <a:cubicBezTo>
                    <a:pt x="1197" y="3687"/>
                    <a:pt x="1278" y="3818"/>
                    <a:pt x="1370" y="3818"/>
                  </a:cubicBezTo>
                  <a:cubicBezTo>
                    <a:pt x="1402" y="3818"/>
                    <a:pt x="1436" y="3802"/>
                    <a:pt x="1465" y="3761"/>
                  </a:cubicBezTo>
                  <a:cubicBezTo>
                    <a:pt x="2224" y="2903"/>
                    <a:pt x="2143" y="1619"/>
                    <a:pt x="1582" y="678"/>
                  </a:cubicBezTo>
                  <a:cubicBezTo>
                    <a:pt x="1429" y="416"/>
                    <a:pt x="1203" y="190"/>
                    <a:pt x="941" y="37"/>
                  </a:cubicBezTo>
                  <a:cubicBezTo>
                    <a:pt x="642" y="0"/>
                    <a:pt x="299" y="0"/>
                    <a:pt x="0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7455081" y="1980934"/>
              <a:ext cx="596953" cy="722843"/>
            </a:xfrm>
            <a:custGeom>
              <a:avLst/>
              <a:gdLst/>
              <a:ahLst/>
              <a:cxnLst/>
              <a:rect l="l" t="t" r="r" b="b"/>
              <a:pathLst>
                <a:path w="8744" h="10588" extrusionOk="0">
                  <a:moveTo>
                    <a:pt x="561" y="1"/>
                  </a:moveTo>
                  <a:cubicBezTo>
                    <a:pt x="263" y="1"/>
                    <a:pt x="1" y="263"/>
                    <a:pt x="37" y="561"/>
                  </a:cubicBezTo>
                  <a:lnTo>
                    <a:pt x="73" y="10054"/>
                  </a:lnTo>
                  <a:cubicBezTo>
                    <a:pt x="73" y="10362"/>
                    <a:pt x="335" y="10588"/>
                    <a:pt x="643" y="10588"/>
                  </a:cubicBezTo>
                  <a:lnTo>
                    <a:pt x="7984" y="10588"/>
                  </a:lnTo>
                  <a:cubicBezTo>
                    <a:pt x="8291" y="10588"/>
                    <a:pt x="8517" y="10362"/>
                    <a:pt x="8517" y="10054"/>
                  </a:cubicBezTo>
                  <a:lnTo>
                    <a:pt x="8743" y="561"/>
                  </a:lnTo>
                  <a:cubicBezTo>
                    <a:pt x="8743" y="263"/>
                    <a:pt x="8472" y="1"/>
                    <a:pt x="8174" y="1"/>
                  </a:cubicBez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7581040" y="2137752"/>
              <a:ext cx="334591" cy="84587"/>
            </a:xfrm>
            <a:custGeom>
              <a:avLst/>
              <a:gdLst/>
              <a:ahLst/>
              <a:cxnLst/>
              <a:rect l="l" t="t" r="r" b="b"/>
              <a:pathLst>
                <a:path w="4901" h="1239" extrusionOk="0">
                  <a:moveTo>
                    <a:pt x="4900" y="0"/>
                  </a:moveTo>
                  <a:cubicBezTo>
                    <a:pt x="3282" y="36"/>
                    <a:pt x="1618" y="72"/>
                    <a:pt x="0" y="109"/>
                  </a:cubicBezTo>
                  <a:lnTo>
                    <a:pt x="0" y="1239"/>
                  </a:lnTo>
                  <a:cubicBezTo>
                    <a:pt x="868" y="1203"/>
                    <a:pt x="1700" y="1166"/>
                    <a:pt x="2559" y="1166"/>
                  </a:cubicBezTo>
                  <a:cubicBezTo>
                    <a:pt x="2938" y="1148"/>
                    <a:pt x="3334" y="1148"/>
                    <a:pt x="3729" y="1148"/>
                  </a:cubicBezTo>
                  <a:cubicBezTo>
                    <a:pt x="4125" y="1148"/>
                    <a:pt x="4521" y="1148"/>
                    <a:pt x="4900" y="1130"/>
                  </a:cubicBezTo>
                  <a:lnTo>
                    <a:pt x="49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7616814" y="2063064"/>
              <a:ext cx="254988" cy="48813"/>
            </a:xfrm>
            <a:custGeom>
              <a:avLst/>
              <a:gdLst/>
              <a:ahLst/>
              <a:cxnLst/>
              <a:rect l="l" t="t" r="r" b="b"/>
              <a:pathLst>
                <a:path w="3735" h="715" extrusionOk="0">
                  <a:moveTo>
                    <a:pt x="3662" y="0"/>
                  </a:moveTo>
                  <a:cubicBezTo>
                    <a:pt x="2451" y="0"/>
                    <a:pt x="1212" y="36"/>
                    <a:pt x="0" y="36"/>
                  </a:cubicBezTo>
                  <a:cubicBezTo>
                    <a:pt x="46" y="262"/>
                    <a:pt x="46" y="488"/>
                    <a:pt x="46" y="714"/>
                  </a:cubicBezTo>
                  <a:cubicBezTo>
                    <a:pt x="678" y="678"/>
                    <a:pt x="1320" y="678"/>
                    <a:pt x="1962" y="642"/>
                  </a:cubicBezTo>
                  <a:cubicBezTo>
                    <a:pt x="2342" y="642"/>
                    <a:pt x="2734" y="658"/>
                    <a:pt x="3132" y="658"/>
                  </a:cubicBezTo>
                  <a:cubicBezTo>
                    <a:pt x="3332" y="658"/>
                    <a:pt x="3532" y="654"/>
                    <a:pt x="3734" y="642"/>
                  </a:cubicBezTo>
                  <a:cubicBezTo>
                    <a:pt x="3698" y="416"/>
                    <a:pt x="3698" y="226"/>
                    <a:pt x="36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7490923" y="2175369"/>
              <a:ext cx="249390" cy="204400"/>
            </a:xfrm>
            <a:custGeom>
              <a:avLst/>
              <a:gdLst/>
              <a:ahLst/>
              <a:cxnLst/>
              <a:rect l="l" t="t" r="r" b="b"/>
              <a:pathLst>
                <a:path w="3653" h="2994" extrusionOk="0">
                  <a:moveTo>
                    <a:pt x="1911" y="1"/>
                  </a:moveTo>
                  <a:cubicBezTo>
                    <a:pt x="1903" y="1"/>
                    <a:pt x="1896" y="4"/>
                    <a:pt x="1890" y="10"/>
                  </a:cubicBezTo>
                  <a:cubicBezTo>
                    <a:pt x="1808" y="55"/>
                    <a:pt x="1844" y="127"/>
                    <a:pt x="1844" y="163"/>
                  </a:cubicBezTo>
                  <a:cubicBezTo>
                    <a:pt x="1926" y="507"/>
                    <a:pt x="1998" y="805"/>
                    <a:pt x="2070" y="1140"/>
                  </a:cubicBezTo>
                  <a:cubicBezTo>
                    <a:pt x="1736" y="914"/>
                    <a:pt x="1320" y="769"/>
                    <a:pt x="940" y="615"/>
                  </a:cubicBezTo>
                  <a:cubicBezTo>
                    <a:pt x="829" y="571"/>
                    <a:pt x="713" y="540"/>
                    <a:pt x="597" y="540"/>
                  </a:cubicBezTo>
                  <a:cubicBezTo>
                    <a:pt x="525" y="540"/>
                    <a:pt x="452" y="552"/>
                    <a:pt x="380" y="579"/>
                  </a:cubicBezTo>
                  <a:cubicBezTo>
                    <a:pt x="344" y="615"/>
                    <a:pt x="380" y="688"/>
                    <a:pt x="452" y="733"/>
                  </a:cubicBezTo>
                  <a:cubicBezTo>
                    <a:pt x="759" y="914"/>
                    <a:pt x="1094" y="1104"/>
                    <a:pt x="1474" y="1221"/>
                  </a:cubicBezTo>
                  <a:lnTo>
                    <a:pt x="344" y="1104"/>
                  </a:lnTo>
                  <a:cubicBezTo>
                    <a:pt x="226" y="1104"/>
                    <a:pt x="81" y="1185"/>
                    <a:pt x="118" y="1257"/>
                  </a:cubicBezTo>
                  <a:cubicBezTo>
                    <a:pt x="118" y="1330"/>
                    <a:pt x="190" y="1330"/>
                    <a:pt x="226" y="1330"/>
                  </a:cubicBezTo>
                  <a:cubicBezTo>
                    <a:pt x="678" y="1447"/>
                    <a:pt x="1094" y="1520"/>
                    <a:pt x="1510" y="1592"/>
                  </a:cubicBezTo>
                  <a:cubicBezTo>
                    <a:pt x="1445" y="1582"/>
                    <a:pt x="1375" y="1577"/>
                    <a:pt x="1302" y="1577"/>
                  </a:cubicBezTo>
                  <a:cubicBezTo>
                    <a:pt x="1119" y="1577"/>
                    <a:pt x="921" y="1605"/>
                    <a:pt x="759" y="1637"/>
                  </a:cubicBezTo>
                  <a:cubicBezTo>
                    <a:pt x="570" y="1673"/>
                    <a:pt x="154" y="1709"/>
                    <a:pt x="36" y="1863"/>
                  </a:cubicBezTo>
                  <a:cubicBezTo>
                    <a:pt x="0" y="1972"/>
                    <a:pt x="190" y="2008"/>
                    <a:pt x="226" y="2008"/>
                  </a:cubicBezTo>
                  <a:cubicBezTo>
                    <a:pt x="552" y="2008"/>
                    <a:pt x="861" y="1976"/>
                    <a:pt x="1178" y="1976"/>
                  </a:cubicBezTo>
                  <a:cubicBezTo>
                    <a:pt x="1337" y="1976"/>
                    <a:pt x="1498" y="1984"/>
                    <a:pt x="1664" y="2008"/>
                  </a:cubicBezTo>
                  <a:cubicBezTo>
                    <a:pt x="1392" y="2125"/>
                    <a:pt x="1130" y="2234"/>
                    <a:pt x="904" y="2387"/>
                  </a:cubicBezTo>
                  <a:cubicBezTo>
                    <a:pt x="832" y="2424"/>
                    <a:pt x="759" y="2460"/>
                    <a:pt x="678" y="2541"/>
                  </a:cubicBezTo>
                  <a:cubicBezTo>
                    <a:pt x="642" y="2613"/>
                    <a:pt x="642" y="2650"/>
                    <a:pt x="678" y="2686"/>
                  </a:cubicBezTo>
                  <a:cubicBezTo>
                    <a:pt x="714" y="2722"/>
                    <a:pt x="796" y="2722"/>
                    <a:pt x="832" y="2722"/>
                  </a:cubicBezTo>
                  <a:cubicBezTo>
                    <a:pt x="1094" y="2650"/>
                    <a:pt x="1320" y="2496"/>
                    <a:pt x="1546" y="2496"/>
                  </a:cubicBezTo>
                  <a:cubicBezTo>
                    <a:pt x="1808" y="2496"/>
                    <a:pt x="2034" y="2541"/>
                    <a:pt x="2260" y="2650"/>
                  </a:cubicBezTo>
                  <a:cubicBezTo>
                    <a:pt x="2568" y="2767"/>
                    <a:pt x="2866" y="2876"/>
                    <a:pt x="3128" y="2993"/>
                  </a:cubicBezTo>
                  <a:lnTo>
                    <a:pt x="3653" y="1447"/>
                  </a:lnTo>
                  <a:cubicBezTo>
                    <a:pt x="3318" y="1330"/>
                    <a:pt x="2902" y="1366"/>
                    <a:pt x="2676" y="1104"/>
                  </a:cubicBezTo>
                  <a:cubicBezTo>
                    <a:pt x="2414" y="805"/>
                    <a:pt x="2260" y="426"/>
                    <a:pt x="2034" y="127"/>
                  </a:cubicBezTo>
                  <a:cubicBezTo>
                    <a:pt x="2004" y="67"/>
                    <a:pt x="1949" y="1"/>
                    <a:pt x="1911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7676073" y="2261185"/>
              <a:ext cx="586439" cy="280248"/>
            </a:xfrm>
            <a:custGeom>
              <a:avLst/>
              <a:gdLst/>
              <a:ahLst/>
              <a:cxnLst/>
              <a:rect l="l" t="t" r="r" b="b"/>
              <a:pathLst>
                <a:path w="8590" h="4105" extrusionOk="0">
                  <a:moveTo>
                    <a:pt x="416" y="0"/>
                  </a:moveTo>
                  <a:cubicBezTo>
                    <a:pt x="263" y="452"/>
                    <a:pt x="154" y="941"/>
                    <a:pt x="37" y="1356"/>
                  </a:cubicBezTo>
                  <a:cubicBezTo>
                    <a:pt x="37" y="1429"/>
                    <a:pt x="0" y="1546"/>
                    <a:pt x="0" y="1619"/>
                  </a:cubicBezTo>
                  <a:cubicBezTo>
                    <a:pt x="1167" y="2261"/>
                    <a:pt x="2378" y="2902"/>
                    <a:pt x="3617" y="3355"/>
                  </a:cubicBezTo>
                  <a:cubicBezTo>
                    <a:pt x="4557" y="3689"/>
                    <a:pt x="5542" y="4105"/>
                    <a:pt x="6555" y="4105"/>
                  </a:cubicBezTo>
                  <a:cubicBezTo>
                    <a:pt x="7767" y="4069"/>
                    <a:pt x="8589" y="3129"/>
                    <a:pt x="8137" y="1917"/>
                  </a:cubicBezTo>
                  <a:cubicBezTo>
                    <a:pt x="7767" y="941"/>
                    <a:pt x="6447" y="868"/>
                    <a:pt x="5579" y="751"/>
                  </a:cubicBezTo>
                  <a:cubicBezTo>
                    <a:pt x="3843" y="525"/>
                    <a:pt x="2152" y="263"/>
                    <a:pt x="4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7676073" y="2261185"/>
              <a:ext cx="90185" cy="141387"/>
            </a:xfrm>
            <a:custGeom>
              <a:avLst/>
              <a:gdLst/>
              <a:ahLst/>
              <a:cxnLst/>
              <a:rect l="l" t="t" r="r" b="b"/>
              <a:pathLst>
                <a:path w="1321" h="2071" extrusionOk="0">
                  <a:moveTo>
                    <a:pt x="416" y="0"/>
                  </a:moveTo>
                  <a:cubicBezTo>
                    <a:pt x="263" y="452"/>
                    <a:pt x="154" y="941"/>
                    <a:pt x="37" y="1356"/>
                  </a:cubicBezTo>
                  <a:cubicBezTo>
                    <a:pt x="37" y="1429"/>
                    <a:pt x="0" y="1546"/>
                    <a:pt x="0" y="1619"/>
                  </a:cubicBezTo>
                  <a:cubicBezTo>
                    <a:pt x="263" y="1772"/>
                    <a:pt x="534" y="1917"/>
                    <a:pt x="796" y="2071"/>
                  </a:cubicBezTo>
                  <a:cubicBezTo>
                    <a:pt x="986" y="1429"/>
                    <a:pt x="1130" y="787"/>
                    <a:pt x="1320" y="154"/>
                  </a:cubicBezTo>
                  <a:cubicBezTo>
                    <a:pt x="1022" y="109"/>
                    <a:pt x="715" y="73"/>
                    <a:pt x="416" y="0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" name="Google Shape;100;p2"/>
          <p:cNvSpPr txBox="1">
            <a:spLocks noGrp="1"/>
          </p:cNvSpPr>
          <p:nvPr>
            <p:ph type="ctrTitle"/>
          </p:nvPr>
        </p:nvSpPr>
        <p:spPr>
          <a:xfrm>
            <a:off x="2498700" y="1427500"/>
            <a:ext cx="4146600" cy="17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600"/>
              <a:buNone/>
              <a:defRPr sz="5600">
                <a:solidFill>
                  <a:srgbClr val="43434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2"/>
          <p:cNvSpPr txBox="1">
            <a:spLocks noGrp="1"/>
          </p:cNvSpPr>
          <p:nvPr>
            <p:ph type="subTitle" idx="1"/>
          </p:nvPr>
        </p:nvSpPr>
        <p:spPr>
          <a:xfrm>
            <a:off x="3195033" y="2851940"/>
            <a:ext cx="2754000" cy="71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None/>
              <a:defRPr sz="1100">
                <a:solidFill>
                  <a:srgbClr val="43434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3">
  <p:cSld name="CUSTOM_14_1_1_3_1">
    <p:bg>
      <p:bgPr>
        <a:solidFill>
          <a:srgbClr val="CFD9E0"/>
        </a:solidFill>
        <a:effectLst/>
      </p:bgPr>
    </p:bg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" name="Google Shape;962;p14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963" name="Google Shape;963;p14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964" name="Google Shape;964;p14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65" name="Google Shape;965;p14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966" name="Google Shape;966;p14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7" name="Google Shape;967;p14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8" name="Google Shape;968;p14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9" name="Google Shape;969;p14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0" name="Google Shape;970;p14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1" name="Google Shape;971;p14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2" name="Google Shape;972;p14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3" name="Google Shape;973;p14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74" name="Google Shape;974;p14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5" name="Google Shape;975;p14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76" name="Google Shape;976;p14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977" name="Google Shape;977;p14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8" name="Google Shape;978;p14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9" name="Google Shape;979;p14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0" name="Google Shape;980;p14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1" name="Google Shape;981;p14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2" name="Google Shape;982;p14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3" name="Google Shape;983;p14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4" name="Google Shape;984;p14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85" name="Google Shape;985;p14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86" name="Google Shape;986;p14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14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8" name="Google Shape;988;p14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989" name="Google Shape;989;p14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90" name="Google Shape;990;p14"/>
          <p:cNvGrpSpPr/>
          <p:nvPr/>
        </p:nvGrpSpPr>
        <p:grpSpPr>
          <a:xfrm>
            <a:off x="2563598" y="734020"/>
            <a:ext cx="3785141" cy="3921827"/>
            <a:chOff x="4570350" y="3395325"/>
            <a:chExt cx="1412050" cy="1463150"/>
          </a:xfrm>
        </p:grpSpPr>
        <p:sp>
          <p:nvSpPr>
            <p:cNvPr id="991" name="Google Shape;991;p14"/>
            <p:cNvSpPr/>
            <p:nvPr/>
          </p:nvSpPr>
          <p:spPr>
            <a:xfrm>
              <a:off x="4570350" y="4704100"/>
              <a:ext cx="1412050" cy="154375"/>
            </a:xfrm>
            <a:custGeom>
              <a:avLst/>
              <a:gdLst/>
              <a:ahLst/>
              <a:cxnLst/>
              <a:rect l="l" t="t" r="r" b="b"/>
              <a:pathLst>
                <a:path w="56482" h="6175" extrusionOk="0">
                  <a:moveTo>
                    <a:pt x="10992" y="1"/>
                  </a:moveTo>
                  <a:cubicBezTo>
                    <a:pt x="10387" y="1"/>
                    <a:pt x="9772" y="1"/>
                    <a:pt x="9209" y="53"/>
                  </a:cubicBezTo>
                  <a:lnTo>
                    <a:pt x="9209" y="95"/>
                  </a:lnTo>
                  <a:lnTo>
                    <a:pt x="8041" y="95"/>
                  </a:lnTo>
                  <a:cubicBezTo>
                    <a:pt x="3390" y="397"/>
                    <a:pt x="1" y="1356"/>
                    <a:pt x="1" y="2483"/>
                  </a:cubicBezTo>
                  <a:cubicBezTo>
                    <a:pt x="1" y="3870"/>
                    <a:pt x="4912" y="5006"/>
                    <a:pt x="10992" y="5006"/>
                  </a:cubicBezTo>
                  <a:cubicBezTo>
                    <a:pt x="12859" y="5006"/>
                    <a:pt x="14600" y="4871"/>
                    <a:pt x="16123" y="4693"/>
                  </a:cubicBezTo>
                  <a:cubicBezTo>
                    <a:pt x="18115" y="5569"/>
                    <a:pt x="22589" y="6174"/>
                    <a:pt x="27761" y="6174"/>
                  </a:cubicBezTo>
                  <a:cubicBezTo>
                    <a:pt x="32548" y="6174"/>
                    <a:pt x="36761" y="5653"/>
                    <a:pt x="38930" y="4871"/>
                  </a:cubicBezTo>
                  <a:cubicBezTo>
                    <a:pt x="40755" y="5173"/>
                    <a:pt x="43060" y="5392"/>
                    <a:pt x="45489" y="5392"/>
                  </a:cubicBezTo>
                  <a:cubicBezTo>
                    <a:pt x="51580" y="5392"/>
                    <a:pt x="56481" y="4266"/>
                    <a:pt x="56481" y="2868"/>
                  </a:cubicBezTo>
                  <a:cubicBezTo>
                    <a:pt x="56481" y="1523"/>
                    <a:pt x="51580" y="397"/>
                    <a:pt x="45489" y="397"/>
                  </a:cubicBezTo>
                  <a:cubicBezTo>
                    <a:pt x="41276" y="397"/>
                    <a:pt x="37626" y="918"/>
                    <a:pt x="35760" y="1742"/>
                  </a:cubicBezTo>
                  <a:cubicBezTo>
                    <a:pt x="34414" y="1523"/>
                    <a:pt x="32850" y="1356"/>
                    <a:pt x="31150" y="1263"/>
                  </a:cubicBezTo>
                  <a:cubicBezTo>
                    <a:pt x="30327" y="1304"/>
                    <a:pt x="29461" y="1356"/>
                    <a:pt x="28637" y="1356"/>
                  </a:cubicBezTo>
                  <a:lnTo>
                    <a:pt x="28637" y="1179"/>
                  </a:lnTo>
                  <a:lnTo>
                    <a:pt x="27156" y="1179"/>
                  </a:lnTo>
                  <a:lnTo>
                    <a:pt x="27156" y="1356"/>
                  </a:lnTo>
                  <a:cubicBezTo>
                    <a:pt x="26291" y="1356"/>
                    <a:pt x="25415" y="1304"/>
                    <a:pt x="24549" y="1263"/>
                  </a:cubicBezTo>
                  <a:cubicBezTo>
                    <a:pt x="23329" y="1304"/>
                    <a:pt x="22203" y="1398"/>
                    <a:pt x="21160" y="1523"/>
                  </a:cubicBezTo>
                  <a:cubicBezTo>
                    <a:pt x="19856" y="835"/>
                    <a:pt x="17208" y="314"/>
                    <a:pt x="13985" y="95"/>
                  </a:cubicBezTo>
                  <a:lnTo>
                    <a:pt x="13943" y="95"/>
                  </a:lnTo>
                  <a:cubicBezTo>
                    <a:pt x="13036" y="53"/>
                    <a:pt x="12035" y="1"/>
                    <a:pt x="10992" y="1"/>
                  </a:cubicBezTo>
                  <a:close/>
                </a:path>
              </a:pathLst>
            </a:custGeom>
            <a:solidFill>
              <a:srgbClr val="8CACB9">
                <a:alpha val="91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14"/>
            <p:cNvSpPr/>
            <p:nvPr/>
          </p:nvSpPr>
          <p:spPr>
            <a:xfrm>
              <a:off x="5084425" y="4700975"/>
              <a:ext cx="157275" cy="106300"/>
            </a:xfrm>
            <a:custGeom>
              <a:avLst/>
              <a:gdLst/>
              <a:ahLst/>
              <a:cxnLst/>
              <a:rect l="l" t="t" r="r" b="b"/>
              <a:pathLst>
                <a:path w="6291" h="4252" extrusionOk="0">
                  <a:moveTo>
                    <a:pt x="6072" y="1"/>
                  </a:moveTo>
                  <a:lnTo>
                    <a:pt x="4372" y="386"/>
                  </a:lnTo>
                  <a:cubicBezTo>
                    <a:pt x="4372" y="908"/>
                    <a:pt x="4330" y="1429"/>
                    <a:pt x="4247" y="2003"/>
                  </a:cubicBezTo>
                  <a:cubicBezTo>
                    <a:pt x="4247" y="2086"/>
                    <a:pt x="4247" y="2170"/>
                    <a:pt x="4163" y="2263"/>
                  </a:cubicBezTo>
                  <a:cubicBezTo>
                    <a:pt x="4111" y="2305"/>
                    <a:pt x="4028" y="2305"/>
                    <a:pt x="3944" y="2305"/>
                  </a:cubicBezTo>
                  <a:cubicBezTo>
                    <a:pt x="3162" y="2389"/>
                    <a:pt x="2380" y="2347"/>
                    <a:pt x="1640" y="2566"/>
                  </a:cubicBezTo>
                  <a:cubicBezTo>
                    <a:pt x="858" y="2785"/>
                    <a:pt x="117" y="3306"/>
                    <a:pt x="34" y="4088"/>
                  </a:cubicBezTo>
                  <a:cubicBezTo>
                    <a:pt x="1" y="4210"/>
                    <a:pt x="672" y="4251"/>
                    <a:pt x="1572" y="4251"/>
                  </a:cubicBezTo>
                  <a:cubicBezTo>
                    <a:pt x="3215" y="4251"/>
                    <a:pt x="5618" y="4115"/>
                    <a:pt x="5895" y="4088"/>
                  </a:cubicBezTo>
                  <a:cubicBezTo>
                    <a:pt x="6030" y="4088"/>
                    <a:pt x="6114" y="4036"/>
                    <a:pt x="6197" y="3953"/>
                  </a:cubicBezTo>
                  <a:cubicBezTo>
                    <a:pt x="6249" y="3911"/>
                    <a:pt x="6249" y="3828"/>
                    <a:pt x="6249" y="3734"/>
                  </a:cubicBezTo>
                  <a:cubicBezTo>
                    <a:pt x="6291" y="2472"/>
                    <a:pt x="6249" y="1262"/>
                    <a:pt x="6072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14"/>
            <p:cNvSpPr/>
            <p:nvPr/>
          </p:nvSpPr>
          <p:spPr>
            <a:xfrm>
              <a:off x="5296950" y="4700975"/>
              <a:ext cx="157950" cy="106300"/>
            </a:xfrm>
            <a:custGeom>
              <a:avLst/>
              <a:gdLst/>
              <a:ahLst/>
              <a:cxnLst/>
              <a:rect l="l" t="t" r="r" b="b"/>
              <a:pathLst>
                <a:path w="6318" h="4252" extrusionOk="0">
                  <a:moveTo>
                    <a:pt x="220" y="1"/>
                  </a:moveTo>
                  <a:cubicBezTo>
                    <a:pt x="95" y="1262"/>
                    <a:pt x="1" y="2472"/>
                    <a:pt x="42" y="3734"/>
                  </a:cubicBezTo>
                  <a:cubicBezTo>
                    <a:pt x="42" y="3828"/>
                    <a:pt x="42" y="3911"/>
                    <a:pt x="95" y="3953"/>
                  </a:cubicBezTo>
                  <a:cubicBezTo>
                    <a:pt x="178" y="4036"/>
                    <a:pt x="303" y="4088"/>
                    <a:pt x="397" y="4088"/>
                  </a:cubicBezTo>
                  <a:cubicBezTo>
                    <a:pt x="707" y="4115"/>
                    <a:pt x="3101" y="4251"/>
                    <a:pt x="4743" y="4251"/>
                  </a:cubicBezTo>
                  <a:cubicBezTo>
                    <a:pt x="5643" y="4251"/>
                    <a:pt x="6318" y="4210"/>
                    <a:pt x="6299" y="4088"/>
                  </a:cubicBezTo>
                  <a:cubicBezTo>
                    <a:pt x="6174" y="3306"/>
                    <a:pt x="5434" y="2785"/>
                    <a:pt x="4693" y="2566"/>
                  </a:cubicBezTo>
                  <a:cubicBezTo>
                    <a:pt x="3911" y="2347"/>
                    <a:pt x="3129" y="2389"/>
                    <a:pt x="2347" y="2305"/>
                  </a:cubicBezTo>
                  <a:cubicBezTo>
                    <a:pt x="2305" y="2305"/>
                    <a:pt x="2222" y="2305"/>
                    <a:pt x="2128" y="2263"/>
                  </a:cubicBezTo>
                  <a:cubicBezTo>
                    <a:pt x="2086" y="2170"/>
                    <a:pt x="2045" y="2086"/>
                    <a:pt x="2045" y="2003"/>
                  </a:cubicBezTo>
                  <a:cubicBezTo>
                    <a:pt x="1961" y="1429"/>
                    <a:pt x="1920" y="908"/>
                    <a:pt x="1920" y="386"/>
                  </a:cubicBezTo>
                  <a:lnTo>
                    <a:pt x="220" y="1"/>
                  </a:ln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14"/>
            <p:cNvSpPr/>
            <p:nvPr/>
          </p:nvSpPr>
          <p:spPr>
            <a:xfrm>
              <a:off x="5084425" y="4754150"/>
              <a:ext cx="156250" cy="53125"/>
            </a:xfrm>
            <a:custGeom>
              <a:avLst/>
              <a:gdLst/>
              <a:ahLst/>
              <a:cxnLst/>
              <a:rect l="l" t="t" r="r" b="b"/>
              <a:pathLst>
                <a:path w="6250" h="2125" extrusionOk="0">
                  <a:moveTo>
                    <a:pt x="6249" y="1"/>
                  </a:moveTo>
                  <a:cubicBezTo>
                    <a:pt x="5550" y="43"/>
                    <a:pt x="4852" y="397"/>
                    <a:pt x="4424" y="919"/>
                  </a:cubicBezTo>
                  <a:cubicBezTo>
                    <a:pt x="3986" y="606"/>
                    <a:pt x="3506" y="397"/>
                    <a:pt x="2985" y="262"/>
                  </a:cubicBezTo>
                  <a:cubicBezTo>
                    <a:pt x="2505" y="262"/>
                    <a:pt x="2078" y="303"/>
                    <a:pt x="1640" y="439"/>
                  </a:cubicBezTo>
                  <a:cubicBezTo>
                    <a:pt x="858" y="658"/>
                    <a:pt x="117" y="1179"/>
                    <a:pt x="34" y="1961"/>
                  </a:cubicBezTo>
                  <a:cubicBezTo>
                    <a:pt x="1" y="2083"/>
                    <a:pt x="672" y="2124"/>
                    <a:pt x="1572" y="2124"/>
                  </a:cubicBezTo>
                  <a:cubicBezTo>
                    <a:pt x="3215" y="2124"/>
                    <a:pt x="5618" y="1988"/>
                    <a:pt x="5895" y="1961"/>
                  </a:cubicBezTo>
                  <a:cubicBezTo>
                    <a:pt x="6030" y="1961"/>
                    <a:pt x="6114" y="1909"/>
                    <a:pt x="6197" y="1826"/>
                  </a:cubicBezTo>
                  <a:cubicBezTo>
                    <a:pt x="6249" y="1784"/>
                    <a:pt x="6249" y="1701"/>
                    <a:pt x="6249" y="1607"/>
                  </a:cubicBezTo>
                  <a:lnTo>
                    <a:pt x="6249" y="1"/>
                  </a:ln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14"/>
            <p:cNvSpPr/>
            <p:nvPr/>
          </p:nvSpPr>
          <p:spPr>
            <a:xfrm>
              <a:off x="5298000" y="4754150"/>
              <a:ext cx="156900" cy="53125"/>
            </a:xfrm>
            <a:custGeom>
              <a:avLst/>
              <a:gdLst/>
              <a:ahLst/>
              <a:cxnLst/>
              <a:rect l="l" t="t" r="r" b="b"/>
              <a:pathLst>
                <a:path w="6276" h="2125" extrusionOk="0">
                  <a:moveTo>
                    <a:pt x="0" y="1"/>
                  </a:moveTo>
                  <a:lnTo>
                    <a:pt x="0" y="1607"/>
                  </a:lnTo>
                  <a:cubicBezTo>
                    <a:pt x="0" y="1701"/>
                    <a:pt x="0" y="1784"/>
                    <a:pt x="53" y="1826"/>
                  </a:cubicBezTo>
                  <a:cubicBezTo>
                    <a:pt x="136" y="1909"/>
                    <a:pt x="261" y="1961"/>
                    <a:pt x="355" y="1961"/>
                  </a:cubicBezTo>
                  <a:cubicBezTo>
                    <a:pt x="665" y="1988"/>
                    <a:pt x="3059" y="2124"/>
                    <a:pt x="4701" y="2124"/>
                  </a:cubicBezTo>
                  <a:cubicBezTo>
                    <a:pt x="5601" y="2124"/>
                    <a:pt x="6276" y="2083"/>
                    <a:pt x="6257" y="1961"/>
                  </a:cubicBezTo>
                  <a:cubicBezTo>
                    <a:pt x="6132" y="1179"/>
                    <a:pt x="5392" y="658"/>
                    <a:pt x="4651" y="439"/>
                  </a:cubicBezTo>
                  <a:cubicBezTo>
                    <a:pt x="4172" y="303"/>
                    <a:pt x="3744" y="262"/>
                    <a:pt x="3265" y="262"/>
                  </a:cubicBezTo>
                  <a:cubicBezTo>
                    <a:pt x="2785" y="397"/>
                    <a:pt x="2305" y="606"/>
                    <a:pt x="1878" y="919"/>
                  </a:cubicBezTo>
                  <a:cubicBezTo>
                    <a:pt x="1398" y="397"/>
                    <a:pt x="699" y="43"/>
                    <a:pt x="0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14"/>
            <p:cNvSpPr/>
            <p:nvPr/>
          </p:nvSpPr>
          <p:spPr>
            <a:xfrm>
              <a:off x="5284950" y="4070825"/>
              <a:ext cx="100150" cy="667200"/>
            </a:xfrm>
            <a:custGeom>
              <a:avLst/>
              <a:gdLst/>
              <a:ahLst/>
              <a:cxnLst/>
              <a:rect l="l" t="t" r="r" b="b"/>
              <a:pathLst>
                <a:path w="4006" h="26688" extrusionOk="0">
                  <a:moveTo>
                    <a:pt x="1" y="1"/>
                  </a:moveTo>
                  <a:lnTo>
                    <a:pt x="1" y="1"/>
                  </a:lnTo>
                  <a:cubicBezTo>
                    <a:pt x="53" y="658"/>
                    <a:pt x="53" y="1305"/>
                    <a:pt x="1" y="1962"/>
                  </a:cubicBezTo>
                  <a:cubicBezTo>
                    <a:pt x="1" y="3390"/>
                    <a:pt x="53" y="4829"/>
                    <a:pt x="53" y="6216"/>
                  </a:cubicBezTo>
                  <a:cubicBezTo>
                    <a:pt x="95" y="9126"/>
                    <a:pt x="137" y="12035"/>
                    <a:pt x="137" y="14955"/>
                  </a:cubicBezTo>
                  <a:cubicBezTo>
                    <a:pt x="178" y="18866"/>
                    <a:pt x="1" y="22777"/>
                    <a:pt x="53" y="26687"/>
                  </a:cubicBezTo>
                  <a:cubicBezTo>
                    <a:pt x="1002" y="26687"/>
                    <a:pt x="1920" y="26635"/>
                    <a:pt x="2827" y="26552"/>
                  </a:cubicBezTo>
                  <a:cubicBezTo>
                    <a:pt x="3349" y="21995"/>
                    <a:pt x="3390" y="17302"/>
                    <a:pt x="3568" y="12692"/>
                  </a:cubicBezTo>
                  <a:cubicBezTo>
                    <a:pt x="3609" y="10523"/>
                    <a:pt x="3703" y="8385"/>
                    <a:pt x="3745" y="6216"/>
                  </a:cubicBezTo>
                  <a:cubicBezTo>
                    <a:pt x="3745" y="5132"/>
                    <a:pt x="3745" y="4047"/>
                    <a:pt x="3787" y="3004"/>
                  </a:cubicBezTo>
                  <a:cubicBezTo>
                    <a:pt x="3787" y="2087"/>
                    <a:pt x="4005" y="1263"/>
                    <a:pt x="3787" y="356"/>
                  </a:cubicBezTo>
                  <a:cubicBezTo>
                    <a:pt x="2525" y="356"/>
                    <a:pt x="1263" y="262"/>
                    <a:pt x="1" y="1"/>
                  </a:cubicBez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14"/>
            <p:cNvSpPr/>
            <p:nvPr/>
          </p:nvSpPr>
          <p:spPr>
            <a:xfrm>
              <a:off x="5150425" y="4070825"/>
              <a:ext cx="99875" cy="667200"/>
            </a:xfrm>
            <a:custGeom>
              <a:avLst/>
              <a:gdLst/>
              <a:ahLst/>
              <a:cxnLst/>
              <a:rect l="l" t="t" r="r" b="b"/>
              <a:pathLst>
                <a:path w="3995" h="26688" extrusionOk="0">
                  <a:moveTo>
                    <a:pt x="3995" y="1"/>
                  </a:moveTo>
                  <a:cubicBezTo>
                    <a:pt x="2775" y="262"/>
                    <a:pt x="1523" y="356"/>
                    <a:pt x="262" y="356"/>
                  </a:cubicBezTo>
                  <a:cubicBezTo>
                    <a:pt x="1" y="1263"/>
                    <a:pt x="220" y="2087"/>
                    <a:pt x="262" y="3004"/>
                  </a:cubicBezTo>
                  <a:cubicBezTo>
                    <a:pt x="262" y="4047"/>
                    <a:pt x="262" y="5132"/>
                    <a:pt x="303" y="6216"/>
                  </a:cubicBezTo>
                  <a:cubicBezTo>
                    <a:pt x="345" y="8385"/>
                    <a:pt x="387" y="10523"/>
                    <a:pt x="481" y="12692"/>
                  </a:cubicBezTo>
                  <a:cubicBezTo>
                    <a:pt x="606" y="17302"/>
                    <a:pt x="647" y="21995"/>
                    <a:pt x="1169" y="26552"/>
                  </a:cubicBezTo>
                  <a:cubicBezTo>
                    <a:pt x="2087" y="26635"/>
                    <a:pt x="3036" y="26687"/>
                    <a:pt x="3953" y="26687"/>
                  </a:cubicBezTo>
                  <a:cubicBezTo>
                    <a:pt x="3995" y="22777"/>
                    <a:pt x="3818" y="18866"/>
                    <a:pt x="3870" y="14955"/>
                  </a:cubicBezTo>
                  <a:cubicBezTo>
                    <a:pt x="3912" y="12035"/>
                    <a:pt x="3953" y="9126"/>
                    <a:pt x="3953" y="6216"/>
                  </a:cubicBezTo>
                  <a:cubicBezTo>
                    <a:pt x="3995" y="4829"/>
                    <a:pt x="3995" y="3390"/>
                    <a:pt x="3995" y="1962"/>
                  </a:cubicBezTo>
                  <a:lnTo>
                    <a:pt x="3995" y="1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14"/>
            <p:cNvSpPr/>
            <p:nvPr/>
          </p:nvSpPr>
          <p:spPr>
            <a:xfrm>
              <a:off x="5284950" y="4070825"/>
              <a:ext cx="93625" cy="51125"/>
            </a:xfrm>
            <a:custGeom>
              <a:avLst/>
              <a:gdLst/>
              <a:ahLst/>
              <a:cxnLst/>
              <a:rect l="l" t="t" r="r" b="b"/>
              <a:pathLst>
                <a:path w="3745" h="2045" extrusionOk="0">
                  <a:moveTo>
                    <a:pt x="1" y="2045"/>
                  </a:moveTo>
                  <a:lnTo>
                    <a:pt x="1" y="2045"/>
                  </a:lnTo>
                  <a:lnTo>
                    <a:pt x="1" y="2045"/>
                  </a:lnTo>
                  <a:close/>
                  <a:moveTo>
                    <a:pt x="53" y="1086"/>
                  </a:moveTo>
                  <a:cubicBezTo>
                    <a:pt x="53" y="1346"/>
                    <a:pt x="53" y="1659"/>
                    <a:pt x="1" y="1962"/>
                  </a:cubicBezTo>
                  <a:lnTo>
                    <a:pt x="1" y="2003"/>
                  </a:lnTo>
                  <a:lnTo>
                    <a:pt x="1" y="1962"/>
                  </a:lnTo>
                  <a:cubicBezTo>
                    <a:pt x="53" y="1659"/>
                    <a:pt x="53" y="1346"/>
                    <a:pt x="53" y="1086"/>
                  </a:cubicBezTo>
                  <a:close/>
                  <a:moveTo>
                    <a:pt x="3745" y="356"/>
                  </a:moveTo>
                  <a:lnTo>
                    <a:pt x="3745" y="356"/>
                  </a:lnTo>
                  <a:lnTo>
                    <a:pt x="3745" y="356"/>
                  </a:lnTo>
                  <a:lnTo>
                    <a:pt x="3745" y="356"/>
                  </a:lnTo>
                  <a:close/>
                  <a:moveTo>
                    <a:pt x="178" y="43"/>
                  </a:moveTo>
                  <a:lnTo>
                    <a:pt x="178" y="43"/>
                  </a:lnTo>
                  <a:lnTo>
                    <a:pt x="178" y="43"/>
                  </a:lnTo>
                  <a:close/>
                  <a:moveTo>
                    <a:pt x="137" y="1"/>
                  </a:moveTo>
                  <a:lnTo>
                    <a:pt x="137" y="1"/>
                  </a:lnTo>
                  <a:lnTo>
                    <a:pt x="137" y="1"/>
                  </a:lnTo>
                  <a:close/>
                  <a:moveTo>
                    <a:pt x="1" y="1"/>
                  </a:moveTo>
                  <a:lnTo>
                    <a:pt x="1" y="1"/>
                  </a:lnTo>
                  <a:lnTo>
                    <a:pt x="95" y="1"/>
                  </a:lnTo>
                  <a:close/>
                </a:path>
              </a:pathLst>
            </a:custGeom>
            <a:solidFill>
              <a:srgbClr val="E9F0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14"/>
            <p:cNvSpPr/>
            <p:nvPr/>
          </p:nvSpPr>
          <p:spPr>
            <a:xfrm>
              <a:off x="5284950" y="4070825"/>
              <a:ext cx="96750" cy="121800"/>
            </a:xfrm>
            <a:custGeom>
              <a:avLst/>
              <a:gdLst/>
              <a:ahLst/>
              <a:cxnLst/>
              <a:rect l="l" t="t" r="r" b="b"/>
              <a:pathLst>
                <a:path w="3870" h="4872" extrusionOk="0">
                  <a:moveTo>
                    <a:pt x="1" y="1"/>
                  </a:moveTo>
                  <a:cubicBezTo>
                    <a:pt x="53" y="356"/>
                    <a:pt x="53" y="700"/>
                    <a:pt x="53" y="1086"/>
                  </a:cubicBezTo>
                  <a:cubicBezTo>
                    <a:pt x="53" y="1346"/>
                    <a:pt x="53" y="1659"/>
                    <a:pt x="1" y="1962"/>
                  </a:cubicBezTo>
                  <a:lnTo>
                    <a:pt x="1" y="2003"/>
                  </a:lnTo>
                  <a:lnTo>
                    <a:pt x="1" y="2045"/>
                  </a:lnTo>
                  <a:cubicBezTo>
                    <a:pt x="1" y="3004"/>
                    <a:pt x="1" y="3912"/>
                    <a:pt x="53" y="4829"/>
                  </a:cubicBezTo>
                  <a:cubicBezTo>
                    <a:pt x="575" y="4871"/>
                    <a:pt x="1138" y="4871"/>
                    <a:pt x="1659" y="4871"/>
                  </a:cubicBezTo>
                  <a:cubicBezTo>
                    <a:pt x="2347" y="4871"/>
                    <a:pt x="3046" y="4871"/>
                    <a:pt x="3745" y="4829"/>
                  </a:cubicBezTo>
                  <a:cubicBezTo>
                    <a:pt x="3745" y="4214"/>
                    <a:pt x="3787" y="3609"/>
                    <a:pt x="3787" y="3004"/>
                  </a:cubicBezTo>
                  <a:cubicBezTo>
                    <a:pt x="3787" y="2389"/>
                    <a:pt x="3870" y="1826"/>
                    <a:pt x="3870" y="1263"/>
                  </a:cubicBezTo>
                  <a:cubicBezTo>
                    <a:pt x="3870" y="1002"/>
                    <a:pt x="3870" y="700"/>
                    <a:pt x="3787" y="356"/>
                  </a:cubicBezTo>
                  <a:lnTo>
                    <a:pt x="3745" y="356"/>
                  </a:lnTo>
                  <a:cubicBezTo>
                    <a:pt x="2525" y="356"/>
                    <a:pt x="1357" y="262"/>
                    <a:pt x="178" y="43"/>
                  </a:cubicBezTo>
                  <a:cubicBezTo>
                    <a:pt x="178" y="43"/>
                    <a:pt x="137" y="43"/>
                    <a:pt x="137" y="1"/>
                  </a:cubicBezTo>
                  <a:close/>
                </a:path>
              </a:pathLst>
            </a:custGeom>
            <a:solidFill>
              <a:srgbClr val="25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14"/>
            <p:cNvSpPr/>
            <p:nvPr/>
          </p:nvSpPr>
          <p:spPr>
            <a:xfrm>
              <a:off x="5156950" y="4097950"/>
              <a:ext cx="93350" cy="77200"/>
            </a:xfrm>
            <a:custGeom>
              <a:avLst/>
              <a:gdLst/>
              <a:ahLst/>
              <a:cxnLst/>
              <a:rect l="l" t="t" r="r" b="b"/>
              <a:pathLst>
                <a:path w="3734" h="3088" extrusionOk="0">
                  <a:moveTo>
                    <a:pt x="1" y="1919"/>
                  </a:moveTo>
                  <a:lnTo>
                    <a:pt x="1" y="3087"/>
                  </a:lnTo>
                  <a:lnTo>
                    <a:pt x="1" y="3087"/>
                  </a:lnTo>
                  <a:lnTo>
                    <a:pt x="1" y="1919"/>
                  </a:lnTo>
                  <a:close/>
                  <a:moveTo>
                    <a:pt x="3734" y="1096"/>
                  </a:moveTo>
                  <a:lnTo>
                    <a:pt x="3734" y="1137"/>
                  </a:lnTo>
                  <a:lnTo>
                    <a:pt x="3734" y="1096"/>
                  </a:lnTo>
                  <a:close/>
                  <a:moveTo>
                    <a:pt x="3734" y="1002"/>
                  </a:moveTo>
                  <a:lnTo>
                    <a:pt x="3734" y="1096"/>
                  </a:lnTo>
                  <a:lnTo>
                    <a:pt x="3734" y="1002"/>
                  </a:lnTo>
                  <a:close/>
                  <a:moveTo>
                    <a:pt x="3734" y="960"/>
                  </a:moveTo>
                  <a:lnTo>
                    <a:pt x="3734" y="1002"/>
                  </a:lnTo>
                  <a:lnTo>
                    <a:pt x="3734" y="960"/>
                  </a:lnTo>
                  <a:close/>
                  <a:moveTo>
                    <a:pt x="3734" y="1"/>
                  </a:moveTo>
                  <a:lnTo>
                    <a:pt x="3734" y="877"/>
                  </a:lnTo>
                  <a:lnTo>
                    <a:pt x="3734" y="960"/>
                  </a:lnTo>
                  <a:lnTo>
                    <a:pt x="3734" y="877"/>
                  </a:lnTo>
                  <a:close/>
                </a:path>
              </a:pathLst>
            </a:custGeom>
            <a:solidFill>
              <a:srgbClr val="E9F0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14"/>
            <p:cNvSpPr/>
            <p:nvPr/>
          </p:nvSpPr>
          <p:spPr>
            <a:xfrm>
              <a:off x="5153575" y="4070825"/>
              <a:ext cx="96725" cy="118400"/>
            </a:xfrm>
            <a:custGeom>
              <a:avLst/>
              <a:gdLst/>
              <a:ahLst/>
              <a:cxnLst/>
              <a:rect l="l" t="t" r="r" b="b"/>
              <a:pathLst>
                <a:path w="3869" h="4736" extrusionOk="0">
                  <a:moveTo>
                    <a:pt x="3869" y="1"/>
                  </a:moveTo>
                  <a:cubicBezTo>
                    <a:pt x="2649" y="220"/>
                    <a:pt x="1397" y="356"/>
                    <a:pt x="177" y="356"/>
                  </a:cubicBezTo>
                  <a:lnTo>
                    <a:pt x="136" y="356"/>
                  </a:lnTo>
                  <a:cubicBezTo>
                    <a:pt x="42" y="700"/>
                    <a:pt x="0" y="1002"/>
                    <a:pt x="0" y="1263"/>
                  </a:cubicBezTo>
                  <a:cubicBezTo>
                    <a:pt x="0" y="1826"/>
                    <a:pt x="94" y="2389"/>
                    <a:pt x="136" y="3004"/>
                  </a:cubicBezTo>
                  <a:lnTo>
                    <a:pt x="136" y="4172"/>
                  </a:lnTo>
                  <a:cubicBezTo>
                    <a:pt x="1345" y="4433"/>
                    <a:pt x="2607" y="4610"/>
                    <a:pt x="3869" y="4735"/>
                  </a:cubicBezTo>
                  <a:lnTo>
                    <a:pt x="3869" y="2222"/>
                  </a:lnTo>
                  <a:lnTo>
                    <a:pt x="3869" y="2181"/>
                  </a:lnTo>
                  <a:lnTo>
                    <a:pt x="3869" y="2087"/>
                  </a:lnTo>
                  <a:lnTo>
                    <a:pt x="3869" y="2045"/>
                  </a:lnTo>
                  <a:lnTo>
                    <a:pt x="3869" y="1962"/>
                  </a:lnTo>
                  <a:lnTo>
                    <a:pt x="3869" y="1086"/>
                  </a:lnTo>
                  <a:lnTo>
                    <a:pt x="3869" y="1"/>
                  </a:lnTo>
                  <a:close/>
                </a:path>
              </a:pathLst>
            </a:custGeom>
            <a:solidFill>
              <a:srgbClr val="25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14"/>
            <p:cNvSpPr/>
            <p:nvPr/>
          </p:nvSpPr>
          <p:spPr>
            <a:xfrm>
              <a:off x="5081875" y="3877850"/>
              <a:ext cx="127250" cy="172250"/>
            </a:xfrm>
            <a:custGeom>
              <a:avLst/>
              <a:gdLst/>
              <a:ahLst/>
              <a:cxnLst/>
              <a:rect l="l" t="t" r="r" b="b"/>
              <a:pathLst>
                <a:path w="5090" h="6890" extrusionOk="0">
                  <a:moveTo>
                    <a:pt x="1555" y="0"/>
                  </a:moveTo>
                  <a:cubicBezTo>
                    <a:pt x="1207" y="0"/>
                    <a:pt x="871" y="76"/>
                    <a:pt x="657" y="295"/>
                  </a:cubicBezTo>
                  <a:cubicBezTo>
                    <a:pt x="303" y="639"/>
                    <a:pt x="303" y="1421"/>
                    <a:pt x="219" y="1859"/>
                  </a:cubicBezTo>
                  <a:cubicBezTo>
                    <a:pt x="0" y="3423"/>
                    <a:pt x="0" y="4988"/>
                    <a:pt x="303" y="6510"/>
                  </a:cubicBezTo>
                  <a:cubicBezTo>
                    <a:pt x="355" y="6594"/>
                    <a:pt x="355" y="6677"/>
                    <a:pt x="438" y="6771"/>
                  </a:cubicBezTo>
                  <a:cubicBezTo>
                    <a:pt x="480" y="6854"/>
                    <a:pt x="615" y="6854"/>
                    <a:pt x="741" y="6854"/>
                  </a:cubicBezTo>
                  <a:cubicBezTo>
                    <a:pt x="943" y="6879"/>
                    <a:pt x="1146" y="6890"/>
                    <a:pt x="1348" y="6890"/>
                  </a:cubicBezTo>
                  <a:cubicBezTo>
                    <a:pt x="2622" y="6890"/>
                    <a:pt x="3883" y="6445"/>
                    <a:pt x="5089" y="6031"/>
                  </a:cubicBezTo>
                  <a:lnTo>
                    <a:pt x="4046" y="1421"/>
                  </a:lnTo>
                  <a:cubicBezTo>
                    <a:pt x="3650" y="900"/>
                    <a:pt x="3129" y="420"/>
                    <a:pt x="2524" y="159"/>
                  </a:cubicBezTo>
                  <a:cubicBezTo>
                    <a:pt x="2263" y="76"/>
                    <a:pt x="1903" y="0"/>
                    <a:pt x="1555" y="0"/>
                  </a:cubicBezTo>
                  <a:close/>
                </a:path>
              </a:pathLst>
            </a:custGeom>
            <a:solidFill>
              <a:srgbClr val="D6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14"/>
            <p:cNvSpPr/>
            <p:nvPr/>
          </p:nvSpPr>
          <p:spPr>
            <a:xfrm>
              <a:off x="5298000" y="3872175"/>
              <a:ext cx="128300" cy="177925"/>
            </a:xfrm>
            <a:custGeom>
              <a:avLst/>
              <a:gdLst/>
              <a:ahLst/>
              <a:cxnLst/>
              <a:rect l="l" t="t" r="r" b="b"/>
              <a:pathLst>
                <a:path w="5132" h="7117" extrusionOk="0">
                  <a:moveTo>
                    <a:pt x="2482" y="1"/>
                  </a:moveTo>
                  <a:lnTo>
                    <a:pt x="0" y="6258"/>
                  </a:lnTo>
                  <a:cubicBezTo>
                    <a:pt x="1243" y="6672"/>
                    <a:pt x="2477" y="7117"/>
                    <a:pt x="3771" y="7117"/>
                  </a:cubicBezTo>
                  <a:cubicBezTo>
                    <a:pt x="3976" y="7117"/>
                    <a:pt x="4183" y="7106"/>
                    <a:pt x="4391" y="7081"/>
                  </a:cubicBezTo>
                  <a:cubicBezTo>
                    <a:pt x="4485" y="7081"/>
                    <a:pt x="4610" y="7081"/>
                    <a:pt x="4693" y="6998"/>
                  </a:cubicBezTo>
                  <a:cubicBezTo>
                    <a:pt x="4745" y="6904"/>
                    <a:pt x="4787" y="6821"/>
                    <a:pt x="4787" y="6737"/>
                  </a:cubicBezTo>
                  <a:cubicBezTo>
                    <a:pt x="5089" y="5215"/>
                    <a:pt x="5131" y="3650"/>
                    <a:pt x="4870" y="2128"/>
                  </a:cubicBezTo>
                  <a:cubicBezTo>
                    <a:pt x="4787" y="1606"/>
                    <a:pt x="4745" y="1085"/>
                    <a:pt x="4307" y="741"/>
                  </a:cubicBezTo>
                  <a:cubicBezTo>
                    <a:pt x="3828" y="303"/>
                    <a:pt x="3129" y="1"/>
                    <a:pt x="2482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14"/>
            <p:cNvSpPr/>
            <p:nvPr/>
          </p:nvSpPr>
          <p:spPr>
            <a:xfrm>
              <a:off x="5087350" y="3397875"/>
              <a:ext cx="370500" cy="338775"/>
            </a:xfrm>
            <a:custGeom>
              <a:avLst/>
              <a:gdLst/>
              <a:ahLst/>
              <a:cxnLst/>
              <a:rect l="l" t="t" r="r" b="b"/>
              <a:pathLst>
                <a:path w="14820" h="13551" extrusionOk="0">
                  <a:moveTo>
                    <a:pt x="8509" y="1"/>
                  </a:moveTo>
                  <a:cubicBezTo>
                    <a:pt x="8162" y="1"/>
                    <a:pt x="7814" y="64"/>
                    <a:pt x="7477" y="201"/>
                  </a:cubicBezTo>
                  <a:cubicBezTo>
                    <a:pt x="7436" y="201"/>
                    <a:pt x="7384" y="243"/>
                    <a:pt x="7300" y="243"/>
                  </a:cubicBezTo>
                  <a:cubicBezTo>
                    <a:pt x="7258" y="243"/>
                    <a:pt x="7175" y="243"/>
                    <a:pt x="7123" y="201"/>
                  </a:cubicBezTo>
                  <a:cubicBezTo>
                    <a:pt x="6797" y="103"/>
                    <a:pt x="6471" y="57"/>
                    <a:pt x="6151" y="57"/>
                  </a:cubicBezTo>
                  <a:cubicBezTo>
                    <a:pt x="4769" y="57"/>
                    <a:pt x="3495" y="915"/>
                    <a:pt x="2826" y="2151"/>
                  </a:cubicBezTo>
                  <a:cubicBezTo>
                    <a:pt x="2347" y="3111"/>
                    <a:pt x="2128" y="4195"/>
                    <a:pt x="2086" y="5238"/>
                  </a:cubicBezTo>
                  <a:cubicBezTo>
                    <a:pt x="2086" y="5541"/>
                    <a:pt x="2086" y="5801"/>
                    <a:pt x="2002" y="6062"/>
                  </a:cubicBezTo>
                  <a:cubicBezTo>
                    <a:pt x="1909" y="6417"/>
                    <a:pt x="1700" y="6625"/>
                    <a:pt x="1523" y="6886"/>
                  </a:cubicBezTo>
                  <a:cubicBezTo>
                    <a:pt x="1262" y="7241"/>
                    <a:pt x="1043" y="7585"/>
                    <a:pt x="824" y="7929"/>
                  </a:cubicBezTo>
                  <a:cubicBezTo>
                    <a:pt x="396" y="8669"/>
                    <a:pt x="0" y="9545"/>
                    <a:pt x="136" y="10369"/>
                  </a:cubicBezTo>
                  <a:cubicBezTo>
                    <a:pt x="219" y="11057"/>
                    <a:pt x="657" y="11673"/>
                    <a:pt x="1220" y="12017"/>
                  </a:cubicBezTo>
                  <a:cubicBezTo>
                    <a:pt x="1570" y="12215"/>
                    <a:pt x="1964" y="12317"/>
                    <a:pt x="2359" y="12317"/>
                  </a:cubicBezTo>
                  <a:cubicBezTo>
                    <a:pt x="2649" y="12317"/>
                    <a:pt x="2939" y="12262"/>
                    <a:pt x="3212" y="12152"/>
                  </a:cubicBezTo>
                  <a:cubicBezTo>
                    <a:pt x="3650" y="12934"/>
                    <a:pt x="4474" y="13498"/>
                    <a:pt x="5392" y="13539"/>
                  </a:cubicBezTo>
                  <a:cubicBezTo>
                    <a:pt x="5475" y="13547"/>
                    <a:pt x="5561" y="13550"/>
                    <a:pt x="5647" y="13550"/>
                  </a:cubicBezTo>
                  <a:cubicBezTo>
                    <a:pt x="6542" y="13550"/>
                    <a:pt x="7549" y="13152"/>
                    <a:pt x="7863" y="12277"/>
                  </a:cubicBezTo>
                  <a:lnTo>
                    <a:pt x="7863" y="12277"/>
                  </a:lnTo>
                  <a:cubicBezTo>
                    <a:pt x="7822" y="12413"/>
                    <a:pt x="8864" y="12882"/>
                    <a:pt x="9000" y="12934"/>
                  </a:cubicBezTo>
                  <a:cubicBezTo>
                    <a:pt x="9294" y="13065"/>
                    <a:pt x="9609" y="13135"/>
                    <a:pt x="9932" y="13135"/>
                  </a:cubicBezTo>
                  <a:cubicBezTo>
                    <a:pt x="10123" y="13135"/>
                    <a:pt x="10318" y="13110"/>
                    <a:pt x="10512" y="13060"/>
                  </a:cubicBezTo>
                  <a:cubicBezTo>
                    <a:pt x="11169" y="12882"/>
                    <a:pt x="11909" y="12413"/>
                    <a:pt x="12212" y="11798"/>
                  </a:cubicBezTo>
                  <a:cubicBezTo>
                    <a:pt x="12417" y="12002"/>
                    <a:pt x="12730" y="12130"/>
                    <a:pt x="13022" y="12130"/>
                  </a:cubicBezTo>
                  <a:cubicBezTo>
                    <a:pt x="13102" y="12130"/>
                    <a:pt x="13181" y="12120"/>
                    <a:pt x="13255" y="12100"/>
                  </a:cubicBezTo>
                  <a:cubicBezTo>
                    <a:pt x="13995" y="11975"/>
                    <a:pt x="14517" y="11193"/>
                    <a:pt x="14683" y="10494"/>
                  </a:cubicBezTo>
                  <a:cubicBezTo>
                    <a:pt x="14819" y="9889"/>
                    <a:pt x="14683" y="9326"/>
                    <a:pt x="14423" y="8763"/>
                  </a:cubicBezTo>
                  <a:cubicBezTo>
                    <a:pt x="14079" y="7929"/>
                    <a:pt x="13380" y="7366"/>
                    <a:pt x="12858" y="6584"/>
                  </a:cubicBezTo>
                  <a:cubicBezTo>
                    <a:pt x="12514" y="6020"/>
                    <a:pt x="12431" y="5416"/>
                    <a:pt x="12337" y="4759"/>
                  </a:cubicBezTo>
                  <a:cubicBezTo>
                    <a:pt x="12254" y="3810"/>
                    <a:pt x="12128" y="2934"/>
                    <a:pt x="11691" y="2068"/>
                  </a:cubicBezTo>
                  <a:cubicBezTo>
                    <a:pt x="11105" y="897"/>
                    <a:pt x="9816" y="1"/>
                    <a:pt x="8509" y="1"/>
                  </a:cubicBezTo>
                  <a:close/>
                </a:path>
              </a:pathLst>
            </a:custGeom>
            <a:solidFill>
              <a:srgbClr val="B07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14"/>
            <p:cNvSpPr/>
            <p:nvPr/>
          </p:nvSpPr>
          <p:spPr>
            <a:xfrm>
              <a:off x="5130875" y="3553950"/>
              <a:ext cx="49825" cy="58450"/>
            </a:xfrm>
            <a:custGeom>
              <a:avLst/>
              <a:gdLst/>
              <a:ahLst/>
              <a:cxnLst/>
              <a:rect l="l" t="t" r="r" b="b"/>
              <a:pathLst>
                <a:path w="1993" h="2338" extrusionOk="0">
                  <a:moveTo>
                    <a:pt x="810" y="1"/>
                  </a:moveTo>
                  <a:cubicBezTo>
                    <a:pt x="385" y="1"/>
                    <a:pt x="29" y="327"/>
                    <a:pt x="1" y="904"/>
                  </a:cubicBezTo>
                  <a:cubicBezTo>
                    <a:pt x="1" y="1342"/>
                    <a:pt x="220" y="1738"/>
                    <a:pt x="522" y="1999"/>
                  </a:cubicBezTo>
                  <a:cubicBezTo>
                    <a:pt x="831" y="2247"/>
                    <a:pt x="1188" y="2338"/>
                    <a:pt x="1559" y="2338"/>
                  </a:cubicBezTo>
                  <a:cubicBezTo>
                    <a:pt x="1702" y="2338"/>
                    <a:pt x="1847" y="2324"/>
                    <a:pt x="1993" y="2301"/>
                  </a:cubicBezTo>
                  <a:lnTo>
                    <a:pt x="1648" y="601"/>
                  </a:lnTo>
                  <a:cubicBezTo>
                    <a:pt x="1648" y="476"/>
                    <a:pt x="1565" y="382"/>
                    <a:pt x="1471" y="257"/>
                  </a:cubicBezTo>
                  <a:cubicBezTo>
                    <a:pt x="1255" y="83"/>
                    <a:pt x="1024" y="1"/>
                    <a:pt x="810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14"/>
            <p:cNvSpPr/>
            <p:nvPr/>
          </p:nvSpPr>
          <p:spPr>
            <a:xfrm>
              <a:off x="5177550" y="3672700"/>
              <a:ext cx="174950" cy="119300"/>
            </a:xfrm>
            <a:custGeom>
              <a:avLst/>
              <a:gdLst/>
              <a:ahLst/>
              <a:cxnLst/>
              <a:rect l="l" t="t" r="r" b="b"/>
              <a:pathLst>
                <a:path w="6998" h="4772" extrusionOk="0">
                  <a:moveTo>
                    <a:pt x="3426" y="1"/>
                  </a:moveTo>
                  <a:cubicBezTo>
                    <a:pt x="2474" y="1"/>
                    <a:pt x="1518" y="203"/>
                    <a:pt x="866" y="899"/>
                  </a:cubicBezTo>
                  <a:cubicBezTo>
                    <a:pt x="0" y="1722"/>
                    <a:pt x="84" y="3151"/>
                    <a:pt x="564" y="4111"/>
                  </a:cubicBezTo>
                  <a:cubicBezTo>
                    <a:pt x="591" y="4169"/>
                    <a:pt x="634" y="4194"/>
                    <a:pt x="675" y="4194"/>
                  </a:cubicBezTo>
                  <a:cubicBezTo>
                    <a:pt x="759" y="4194"/>
                    <a:pt x="838" y="4094"/>
                    <a:pt x="783" y="3975"/>
                  </a:cubicBezTo>
                  <a:cubicBezTo>
                    <a:pt x="261" y="2890"/>
                    <a:pt x="345" y="1503"/>
                    <a:pt x="1387" y="763"/>
                  </a:cubicBezTo>
                  <a:cubicBezTo>
                    <a:pt x="1965" y="357"/>
                    <a:pt x="2700" y="267"/>
                    <a:pt x="3407" y="267"/>
                  </a:cubicBezTo>
                  <a:cubicBezTo>
                    <a:pt x="3606" y="267"/>
                    <a:pt x="3804" y="274"/>
                    <a:pt x="3995" y="283"/>
                  </a:cubicBezTo>
                  <a:cubicBezTo>
                    <a:pt x="5079" y="325"/>
                    <a:pt x="6174" y="805"/>
                    <a:pt x="6477" y="1941"/>
                  </a:cubicBezTo>
                  <a:cubicBezTo>
                    <a:pt x="6696" y="2849"/>
                    <a:pt x="6299" y="3892"/>
                    <a:pt x="5736" y="4590"/>
                  </a:cubicBezTo>
                  <a:cubicBezTo>
                    <a:pt x="5677" y="4678"/>
                    <a:pt x="5764" y="4772"/>
                    <a:pt x="5867" y="4772"/>
                  </a:cubicBezTo>
                  <a:cubicBezTo>
                    <a:pt x="5910" y="4772"/>
                    <a:pt x="5957" y="4755"/>
                    <a:pt x="5997" y="4715"/>
                  </a:cubicBezTo>
                  <a:cubicBezTo>
                    <a:pt x="6643" y="3850"/>
                    <a:pt x="6998" y="2630"/>
                    <a:pt x="6602" y="1545"/>
                  </a:cubicBezTo>
                  <a:cubicBezTo>
                    <a:pt x="6258" y="419"/>
                    <a:pt x="4996" y="116"/>
                    <a:pt x="3995" y="23"/>
                  </a:cubicBezTo>
                  <a:cubicBezTo>
                    <a:pt x="3807" y="9"/>
                    <a:pt x="3617" y="1"/>
                    <a:pt x="3426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14"/>
            <p:cNvSpPr/>
            <p:nvPr/>
          </p:nvSpPr>
          <p:spPr>
            <a:xfrm>
              <a:off x="5136350" y="3566875"/>
              <a:ext cx="29225" cy="40175"/>
            </a:xfrm>
            <a:custGeom>
              <a:avLst/>
              <a:gdLst/>
              <a:ahLst/>
              <a:cxnLst/>
              <a:rect l="l" t="t" r="r" b="b"/>
              <a:pathLst>
                <a:path w="1169" h="1607" extrusionOk="0">
                  <a:moveTo>
                    <a:pt x="209" y="1"/>
                  </a:moveTo>
                  <a:cubicBezTo>
                    <a:pt x="126" y="1"/>
                    <a:pt x="84" y="43"/>
                    <a:pt x="42" y="126"/>
                  </a:cubicBezTo>
                  <a:cubicBezTo>
                    <a:pt x="1" y="439"/>
                    <a:pt x="84" y="783"/>
                    <a:pt x="261" y="1044"/>
                  </a:cubicBezTo>
                  <a:cubicBezTo>
                    <a:pt x="428" y="1346"/>
                    <a:pt x="689" y="1523"/>
                    <a:pt x="991" y="1607"/>
                  </a:cubicBezTo>
                  <a:lnTo>
                    <a:pt x="1044" y="1607"/>
                  </a:lnTo>
                  <a:cubicBezTo>
                    <a:pt x="1169" y="1607"/>
                    <a:pt x="1085" y="1388"/>
                    <a:pt x="1085" y="1304"/>
                  </a:cubicBezTo>
                  <a:cubicBezTo>
                    <a:pt x="1044" y="1127"/>
                    <a:pt x="991" y="908"/>
                    <a:pt x="950" y="741"/>
                  </a:cubicBezTo>
                  <a:cubicBezTo>
                    <a:pt x="908" y="564"/>
                    <a:pt x="783" y="439"/>
                    <a:pt x="647" y="303"/>
                  </a:cubicBezTo>
                  <a:cubicBezTo>
                    <a:pt x="564" y="220"/>
                    <a:pt x="522" y="126"/>
                    <a:pt x="387" y="84"/>
                  </a:cubicBezTo>
                  <a:cubicBezTo>
                    <a:pt x="345" y="43"/>
                    <a:pt x="261" y="1"/>
                    <a:pt x="209" y="1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14"/>
            <p:cNvSpPr/>
            <p:nvPr/>
          </p:nvSpPr>
          <p:spPr>
            <a:xfrm>
              <a:off x="5362125" y="3553950"/>
              <a:ext cx="52175" cy="61075"/>
            </a:xfrm>
            <a:custGeom>
              <a:avLst/>
              <a:gdLst/>
              <a:ahLst/>
              <a:cxnLst/>
              <a:rect l="l" t="t" r="r" b="b"/>
              <a:pathLst>
                <a:path w="2087" h="2443" extrusionOk="0">
                  <a:moveTo>
                    <a:pt x="1247" y="1"/>
                  </a:moveTo>
                  <a:cubicBezTo>
                    <a:pt x="1040" y="1"/>
                    <a:pt x="818" y="83"/>
                    <a:pt x="616" y="257"/>
                  </a:cubicBezTo>
                  <a:cubicBezTo>
                    <a:pt x="481" y="382"/>
                    <a:pt x="397" y="476"/>
                    <a:pt x="397" y="601"/>
                  </a:cubicBezTo>
                  <a:lnTo>
                    <a:pt x="1" y="2384"/>
                  </a:lnTo>
                  <a:cubicBezTo>
                    <a:pt x="90" y="2424"/>
                    <a:pt x="199" y="2442"/>
                    <a:pt x="318" y="2442"/>
                  </a:cubicBezTo>
                  <a:cubicBezTo>
                    <a:pt x="727" y="2442"/>
                    <a:pt x="1257" y="2233"/>
                    <a:pt x="1523" y="1999"/>
                  </a:cubicBezTo>
                  <a:cubicBezTo>
                    <a:pt x="1867" y="1738"/>
                    <a:pt x="2086" y="1342"/>
                    <a:pt x="2045" y="904"/>
                  </a:cubicBezTo>
                  <a:cubicBezTo>
                    <a:pt x="2017" y="327"/>
                    <a:pt x="1661" y="1"/>
                    <a:pt x="1247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14"/>
            <p:cNvSpPr/>
            <p:nvPr/>
          </p:nvSpPr>
          <p:spPr>
            <a:xfrm>
              <a:off x="5376200" y="3566875"/>
              <a:ext cx="32625" cy="39150"/>
            </a:xfrm>
            <a:custGeom>
              <a:avLst/>
              <a:gdLst/>
              <a:ahLst/>
              <a:cxnLst/>
              <a:rect l="l" t="t" r="r" b="b"/>
              <a:pathLst>
                <a:path w="1305" h="1566" extrusionOk="0">
                  <a:moveTo>
                    <a:pt x="960" y="1"/>
                  </a:moveTo>
                  <a:cubicBezTo>
                    <a:pt x="783" y="1"/>
                    <a:pt x="574" y="262"/>
                    <a:pt x="481" y="345"/>
                  </a:cubicBezTo>
                  <a:cubicBezTo>
                    <a:pt x="220" y="647"/>
                    <a:pt x="53" y="1085"/>
                    <a:pt x="1" y="1429"/>
                  </a:cubicBezTo>
                  <a:lnTo>
                    <a:pt x="1" y="1523"/>
                  </a:lnTo>
                  <a:cubicBezTo>
                    <a:pt x="53" y="1565"/>
                    <a:pt x="53" y="1565"/>
                    <a:pt x="95" y="1565"/>
                  </a:cubicBezTo>
                  <a:lnTo>
                    <a:pt x="137" y="1565"/>
                  </a:lnTo>
                  <a:cubicBezTo>
                    <a:pt x="481" y="1565"/>
                    <a:pt x="783" y="1346"/>
                    <a:pt x="960" y="1085"/>
                  </a:cubicBezTo>
                  <a:cubicBezTo>
                    <a:pt x="1096" y="866"/>
                    <a:pt x="1304" y="387"/>
                    <a:pt x="1138" y="126"/>
                  </a:cubicBezTo>
                  <a:cubicBezTo>
                    <a:pt x="1096" y="43"/>
                    <a:pt x="1044" y="1"/>
                    <a:pt x="960" y="1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14"/>
            <p:cNvSpPr/>
            <p:nvPr/>
          </p:nvSpPr>
          <p:spPr>
            <a:xfrm>
              <a:off x="5162425" y="3629975"/>
              <a:ext cx="207300" cy="172625"/>
            </a:xfrm>
            <a:custGeom>
              <a:avLst/>
              <a:gdLst/>
              <a:ahLst/>
              <a:cxnLst/>
              <a:rect l="l" t="t" r="r" b="b"/>
              <a:pathLst>
                <a:path w="8292" h="6905" extrusionOk="0">
                  <a:moveTo>
                    <a:pt x="3077" y="0"/>
                  </a:moveTo>
                  <a:cubicBezTo>
                    <a:pt x="3035" y="1085"/>
                    <a:pt x="3077" y="2211"/>
                    <a:pt x="3077" y="3296"/>
                  </a:cubicBezTo>
                  <a:cubicBezTo>
                    <a:pt x="2086" y="3296"/>
                    <a:pt x="1127" y="3515"/>
                    <a:pt x="209" y="3859"/>
                  </a:cubicBezTo>
                  <a:cubicBezTo>
                    <a:pt x="126" y="3911"/>
                    <a:pt x="42" y="3953"/>
                    <a:pt x="42" y="3995"/>
                  </a:cubicBezTo>
                  <a:cubicBezTo>
                    <a:pt x="1" y="4078"/>
                    <a:pt x="1" y="4172"/>
                    <a:pt x="1" y="4255"/>
                  </a:cubicBezTo>
                  <a:cubicBezTo>
                    <a:pt x="209" y="5163"/>
                    <a:pt x="950" y="5903"/>
                    <a:pt x="1773" y="6299"/>
                  </a:cubicBezTo>
                  <a:cubicBezTo>
                    <a:pt x="2472" y="6643"/>
                    <a:pt x="3254" y="6779"/>
                    <a:pt x="4036" y="6862"/>
                  </a:cubicBezTo>
                  <a:lnTo>
                    <a:pt x="4036" y="6904"/>
                  </a:lnTo>
                  <a:cubicBezTo>
                    <a:pt x="4078" y="6862"/>
                    <a:pt x="4120" y="6862"/>
                    <a:pt x="4120" y="6862"/>
                  </a:cubicBezTo>
                  <a:cubicBezTo>
                    <a:pt x="4172" y="6862"/>
                    <a:pt x="4214" y="6862"/>
                    <a:pt x="4255" y="6904"/>
                  </a:cubicBezTo>
                  <a:lnTo>
                    <a:pt x="4255" y="6862"/>
                  </a:lnTo>
                  <a:cubicBezTo>
                    <a:pt x="5038" y="6779"/>
                    <a:pt x="5778" y="6643"/>
                    <a:pt x="6518" y="6299"/>
                  </a:cubicBezTo>
                  <a:cubicBezTo>
                    <a:pt x="7342" y="5903"/>
                    <a:pt x="8083" y="5163"/>
                    <a:pt x="8250" y="4255"/>
                  </a:cubicBezTo>
                  <a:cubicBezTo>
                    <a:pt x="8291" y="4172"/>
                    <a:pt x="8291" y="4078"/>
                    <a:pt x="8250" y="3995"/>
                  </a:cubicBezTo>
                  <a:cubicBezTo>
                    <a:pt x="8208" y="3953"/>
                    <a:pt x="8124" y="3911"/>
                    <a:pt x="8083" y="3859"/>
                  </a:cubicBezTo>
                  <a:cubicBezTo>
                    <a:pt x="7165" y="3515"/>
                    <a:pt x="6164" y="3296"/>
                    <a:pt x="5215" y="3296"/>
                  </a:cubicBezTo>
                  <a:cubicBezTo>
                    <a:pt x="5215" y="2211"/>
                    <a:pt x="5215" y="1085"/>
                    <a:pt x="516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14"/>
            <p:cNvSpPr/>
            <p:nvPr/>
          </p:nvSpPr>
          <p:spPr>
            <a:xfrm>
              <a:off x="5239325" y="3682125"/>
              <a:ext cx="25" cy="11750"/>
            </a:xfrm>
            <a:custGeom>
              <a:avLst/>
              <a:gdLst/>
              <a:ahLst/>
              <a:cxnLst/>
              <a:rect l="l" t="t" r="r" b="b"/>
              <a:pathLst>
                <a:path w="1" h="470" extrusionOk="0">
                  <a:moveTo>
                    <a:pt x="1" y="0"/>
                  </a:moveTo>
                  <a:lnTo>
                    <a:pt x="1" y="469"/>
                  </a:lnTo>
                  <a:lnTo>
                    <a:pt x="1" y="469"/>
                  </a:lnTo>
                  <a:close/>
                </a:path>
              </a:pathLst>
            </a:custGeom>
            <a:solidFill>
              <a:srgbClr val="AA6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14"/>
            <p:cNvSpPr/>
            <p:nvPr/>
          </p:nvSpPr>
          <p:spPr>
            <a:xfrm>
              <a:off x="5239325" y="3658125"/>
              <a:ext cx="53475" cy="37050"/>
            </a:xfrm>
            <a:custGeom>
              <a:avLst/>
              <a:gdLst/>
              <a:ahLst/>
              <a:cxnLst/>
              <a:rect l="l" t="t" r="r" b="b"/>
              <a:pathLst>
                <a:path w="2139" h="1482" extrusionOk="0">
                  <a:moveTo>
                    <a:pt x="1" y="1"/>
                  </a:moveTo>
                  <a:lnTo>
                    <a:pt x="1" y="960"/>
                  </a:lnTo>
                  <a:lnTo>
                    <a:pt x="1" y="1429"/>
                  </a:lnTo>
                  <a:cubicBezTo>
                    <a:pt x="178" y="1482"/>
                    <a:pt x="397" y="1482"/>
                    <a:pt x="575" y="1482"/>
                  </a:cubicBezTo>
                  <a:cubicBezTo>
                    <a:pt x="877" y="1482"/>
                    <a:pt x="1138" y="1482"/>
                    <a:pt x="1440" y="1429"/>
                  </a:cubicBezTo>
                  <a:cubicBezTo>
                    <a:pt x="1659" y="1388"/>
                    <a:pt x="1920" y="1304"/>
                    <a:pt x="2139" y="1221"/>
                  </a:cubicBezTo>
                  <a:lnTo>
                    <a:pt x="2139" y="42"/>
                  </a:lnTo>
                  <a:cubicBezTo>
                    <a:pt x="1784" y="42"/>
                    <a:pt x="1398" y="84"/>
                    <a:pt x="1044" y="84"/>
                  </a:cubicBezTo>
                  <a:cubicBezTo>
                    <a:pt x="700" y="84"/>
                    <a:pt x="356" y="42"/>
                    <a:pt x="1" y="1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14"/>
            <p:cNvSpPr/>
            <p:nvPr/>
          </p:nvSpPr>
          <p:spPr>
            <a:xfrm>
              <a:off x="5078750" y="3706875"/>
              <a:ext cx="367100" cy="240150"/>
            </a:xfrm>
            <a:custGeom>
              <a:avLst/>
              <a:gdLst/>
              <a:ahLst/>
              <a:cxnLst/>
              <a:rect l="l" t="t" r="r" b="b"/>
              <a:pathLst>
                <a:path w="14684" h="9606" extrusionOk="0">
                  <a:moveTo>
                    <a:pt x="5600" y="1"/>
                  </a:moveTo>
                  <a:cubicBezTo>
                    <a:pt x="4599" y="178"/>
                    <a:pt x="3556" y="397"/>
                    <a:pt x="2774" y="1179"/>
                  </a:cubicBezTo>
                  <a:cubicBezTo>
                    <a:pt x="2044" y="1920"/>
                    <a:pt x="1648" y="2963"/>
                    <a:pt x="1304" y="3964"/>
                  </a:cubicBezTo>
                  <a:cubicBezTo>
                    <a:pt x="866" y="5267"/>
                    <a:pt x="428" y="6519"/>
                    <a:pt x="0" y="7822"/>
                  </a:cubicBezTo>
                  <a:cubicBezTo>
                    <a:pt x="563" y="8260"/>
                    <a:pt x="1304" y="8437"/>
                    <a:pt x="2044" y="8521"/>
                  </a:cubicBezTo>
                  <a:cubicBezTo>
                    <a:pt x="2305" y="8563"/>
                    <a:pt x="2649" y="8604"/>
                    <a:pt x="2910" y="8604"/>
                  </a:cubicBezTo>
                  <a:cubicBezTo>
                    <a:pt x="3348" y="8563"/>
                    <a:pt x="3817" y="8344"/>
                    <a:pt x="4213" y="8218"/>
                  </a:cubicBezTo>
                  <a:cubicBezTo>
                    <a:pt x="4373" y="8193"/>
                    <a:pt x="4532" y="8148"/>
                    <a:pt x="4682" y="8148"/>
                  </a:cubicBezTo>
                  <a:cubicBezTo>
                    <a:pt x="4778" y="8148"/>
                    <a:pt x="4869" y="8166"/>
                    <a:pt x="4954" y="8218"/>
                  </a:cubicBezTo>
                  <a:cubicBezTo>
                    <a:pt x="5079" y="8302"/>
                    <a:pt x="5173" y="8479"/>
                    <a:pt x="5214" y="8604"/>
                  </a:cubicBezTo>
                  <a:cubicBezTo>
                    <a:pt x="5339" y="8823"/>
                    <a:pt x="5475" y="9084"/>
                    <a:pt x="5558" y="9303"/>
                  </a:cubicBezTo>
                  <a:cubicBezTo>
                    <a:pt x="5642" y="9439"/>
                    <a:pt x="5736" y="9605"/>
                    <a:pt x="5903" y="9605"/>
                  </a:cubicBezTo>
                  <a:cubicBezTo>
                    <a:pt x="6080" y="9605"/>
                    <a:pt x="6163" y="9439"/>
                    <a:pt x="6257" y="9261"/>
                  </a:cubicBezTo>
                  <a:cubicBezTo>
                    <a:pt x="6560" y="8344"/>
                    <a:pt x="6904" y="7478"/>
                    <a:pt x="7342" y="6613"/>
                  </a:cubicBezTo>
                  <a:cubicBezTo>
                    <a:pt x="7728" y="7478"/>
                    <a:pt x="8124" y="8344"/>
                    <a:pt x="8426" y="9261"/>
                  </a:cubicBezTo>
                  <a:cubicBezTo>
                    <a:pt x="8510" y="9439"/>
                    <a:pt x="8604" y="9605"/>
                    <a:pt x="8770" y="9605"/>
                  </a:cubicBezTo>
                  <a:cubicBezTo>
                    <a:pt x="8906" y="9605"/>
                    <a:pt x="9031" y="9439"/>
                    <a:pt x="9083" y="9303"/>
                  </a:cubicBezTo>
                  <a:cubicBezTo>
                    <a:pt x="9208" y="9084"/>
                    <a:pt x="9344" y="8823"/>
                    <a:pt x="9427" y="8604"/>
                  </a:cubicBezTo>
                  <a:cubicBezTo>
                    <a:pt x="9511" y="8479"/>
                    <a:pt x="9605" y="8302"/>
                    <a:pt x="9730" y="8218"/>
                  </a:cubicBezTo>
                  <a:cubicBezTo>
                    <a:pt x="9815" y="8166"/>
                    <a:pt x="9906" y="8148"/>
                    <a:pt x="10001" y="8148"/>
                  </a:cubicBezTo>
                  <a:cubicBezTo>
                    <a:pt x="10151" y="8148"/>
                    <a:pt x="10311" y="8193"/>
                    <a:pt x="10470" y="8218"/>
                  </a:cubicBezTo>
                  <a:cubicBezTo>
                    <a:pt x="10856" y="8344"/>
                    <a:pt x="11336" y="8563"/>
                    <a:pt x="11732" y="8604"/>
                  </a:cubicBezTo>
                  <a:cubicBezTo>
                    <a:pt x="12035" y="8604"/>
                    <a:pt x="12337" y="8563"/>
                    <a:pt x="12639" y="8521"/>
                  </a:cubicBezTo>
                  <a:cubicBezTo>
                    <a:pt x="13338" y="8437"/>
                    <a:pt x="14078" y="8260"/>
                    <a:pt x="14683" y="7822"/>
                  </a:cubicBezTo>
                  <a:cubicBezTo>
                    <a:pt x="14204" y="6519"/>
                    <a:pt x="13776" y="5267"/>
                    <a:pt x="13338" y="3964"/>
                  </a:cubicBezTo>
                  <a:cubicBezTo>
                    <a:pt x="12994" y="2963"/>
                    <a:pt x="12639" y="1920"/>
                    <a:pt x="11899" y="1179"/>
                  </a:cubicBezTo>
                  <a:cubicBezTo>
                    <a:pt x="11117" y="397"/>
                    <a:pt x="10074" y="178"/>
                    <a:pt x="9031" y="1"/>
                  </a:cubicBezTo>
                  <a:cubicBezTo>
                    <a:pt x="8823" y="1304"/>
                    <a:pt x="8207" y="2525"/>
                    <a:pt x="7342" y="3484"/>
                  </a:cubicBezTo>
                  <a:cubicBezTo>
                    <a:pt x="6424" y="2525"/>
                    <a:pt x="5819" y="1304"/>
                    <a:pt x="5600" y="1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14"/>
            <p:cNvSpPr/>
            <p:nvPr/>
          </p:nvSpPr>
          <p:spPr>
            <a:xfrm>
              <a:off x="5139475" y="3566875"/>
              <a:ext cx="25075" cy="38100"/>
            </a:xfrm>
            <a:custGeom>
              <a:avLst/>
              <a:gdLst/>
              <a:ahLst/>
              <a:cxnLst/>
              <a:rect l="l" t="t" r="r" b="b"/>
              <a:pathLst>
                <a:path w="1003" h="1524" extrusionOk="0">
                  <a:moveTo>
                    <a:pt x="1" y="1"/>
                  </a:moveTo>
                  <a:cubicBezTo>
                    <a:pt x="1" y="43"/>
                    <a:pt x="84" y="43"/>
                    <a:pt x="262" y="126"/>
                  </a:cubicBezTo>
                  <a:cubicBezTo>
                    <a:pt x="397" y="220"/>
                    <a:pt x="564" y="387"/>
                    <a:pt x="658" y="606"/>
                  </a:cubicBezTo>
                  <a:cubicBezTo>
                    <a:pt x="866" y="1085"/>
                    <a:pt x="960" y="1523"/>
                    <a:pt x="960" y="1523"/>
                  </a:cubicBezTo>
                  <a:cubicBezTo>
                    <a:pt x="1002" y="1523"/>
                    <a:pt x="1002" y="1085"/>
                    <a:pt x="783" y="564"/>
                  </a:cubicBezTo>
                  <a:cubicBezTo>
                    <a:pt x="658" y="303"/>
                    <a:pt x="439" y="126"/>
                    <a:pt x="303" y="84"/>
                  </a:cubicBezTo>
                  <a:cubicBezTo>
                    <a:pt x="137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14"/>
            <p:cNvSpPr/>
            <p:nvPr/>
          </p:nvSpPr>
          <p:spPr>
            <a:xfrm>
              <a:off x="5149400" y="3574450"/>
              <a:ext cx="13050" cy="22950"/>
            </a:xfrm>
            <a:custGeom>
              <a:avLst/>
              <a:gdLst/>
              <a:ahLst/>
              <a:cxnLst/>
              <a:rect l="l" t="t" r="r" b="b"/>
              <a:pathLst>
                <a:path w="522" h="918" extrusionOk="0">
                  <a:moveTo>
                    <a:pt x="84" y="0"/>
                  </a:moveTo>
                  <a:cubicBezTo>
                    <a:pt x="84" y="0"/>
                    <a:pt x="42" y="42"/>
                    <a:pt x="42" y="178"/>
                  </a:cubicBezTo>
                  <a:cubicBezTo>
                    <a:pt x="0" y="261"/>
                    <a:pt x="42" y="397"/>
                    <a:pt x="84" y="563"/>
                  </a:cubicBezTo>
                  <a:cubicBezTo>
                    <a:pt x="167" y="699"/>
                    <a:pt x="261" y="782"/>
                    <a:pt x="344" y="824"/>
                  </a:cubicBezTo>
                  <a:cubicBezTo>
                    <a:pt x="428" y="918"/>
                    <a:pt x="522" y="918"/>
                    <a:pt x="522" y="918"/>
                  </a:cubicBezTo>
                  <a:cubicBezTo>
                    <a:pt x="522" y="866"/>
                    <a:pt x="303" y="741"/>
                    <a:pt x="209" y="480"/>
                  </a:cubicBezTo>
                  <a:cubicBezTo>
                    <a:pt x="84" y="261"/>
                    <a:pt x="125" y="0"/>
                    <a:pt x="84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14"/>
            <p:cNvSpPr/>
            <p:nvPr/>
          </p:nvSpPr>
          <p:spPr>
            <a:xfrm>
              <a:off x="5376200" y="3566875"/>
              <a:ext cx="25075" cy="38100"/>
            </a:xfrm>
            <a:custGeom>
              <a:avLst/>
              <a:gdLst/>
              <a:ahLst/>
              <a:cxnLst/>
              <a:rect l="l" t="t" r="r" b="b"/>
              <a:pathLst>
                <a:path w="1003" h="1524" extrusionOk="0">
                  <a:moveTo>
                    <a:pt x="1002" y="1"/>
                  </a:moveTo>
                  <a:cubicBezTo>
                    <a:pt x="1002" y="1"/>
                    <a:pt x="877" y="1"/>
                    <a:pt x="741" y="84"/>
                  </a:cubicBezTo>
                  <a:cubicBezTo>
                    <a:pt x="574" y="126"/>
                    <a:pt x="355" y="303"/>
                    <a:pt x="262" y="564"/>
                  </a:cubicBezTo>
                  <a:cubicBezTo>
                    <a:pt x="1" y="1085"/>
                    <a:pt x="1" y="1523"/>
                    <a:pt x="53" y="1523"/>
                  </a:cubicBezTo>
                  <a:cubicBezTo>
                    <a:pt x="95" y="1523"/>
                    <a:pt x="137" y="1085"/>
                    <a:pt x="355" y="606"/>
                  </a:cubicBezTo>
                  <a:cubicBezTo>
                    <a:pt x="481" y="387"/>
                    <a:pt x="616" y="220"/>
                    <a:pt x="783" y="126"/>
                  </a:cubicBezTo>
                  <a:cubicBezTo>
                    <a:pt x="919" y="43"/>
                    <a:pt x="1002" y="43"/>
                    <a:pt x="1002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14"/>
            <p:cNvSpPr/>
            <p:nvPr/>
          </p:nvSpPr>
          <p:spPr>
            <a:xfrm>
              <a:off x="5378550" y="3574450"/>
              <a:ext cx="13075" cy="22950"/>
            </a:xfrm>
            <a:custGeom>
              <a:avLst/>
              <a:gdLst/>
              <a:ahLst/>
              <a:cxnLst/>
              <a:rect l="l" t="t" r="r" b="b"/>
              <a:pathLst>
                <a:path w="523" h="918" extrusionOk="0">
                  <a:moveTo>
                    <a:pt x="428" y="0"/>
                  </a:moveTo>
                  <a:cubicBezTo>
                    <a:pt x="387" y="0"/>
                    <a:pt x="428" y="261"/>
                    <a:pt x="303" y="480"/>
                  </a:cubicBezTo>
                  <a:cubicBezTo>
                    <a:pt x="220" y="741"/>
                    <a:pt x="1" y="866"/>
                    <a:pt x="1" y="918"/>
                  </a:cubicBezTo>
                  <a:cubicBezTo>
                    <a:pt x="1" y="918"/>
                    <a:pt x="84" y="918"/>
                    <a:pt x="168" y="824"/>
                  </a:cubicBezTo>
                  <a:cubicBezTo>
                    <a:pt x="261" y="782"/>
                    <a:pt x="345" y="699"/>
                    <a:pt x="428" y="563"/>
                  </a:cubicBezTo>
                  <a:cubicBezTo>
                    <a:pt x="522" y="397"/>
                    <a:pt x="522" y="261"/>
                    <a:pt x="522" y="178"/>
                  </a:cubicBezTo>
                  <a:cubicBezTo>
                    <a:pt x="480" y="42"/>
                    <a:pt x="428" y="0"/>
                    <a:pt x="428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14"/>
            <p:cNvSpPr/>
            <p:nvPr/>
          </p:nvSpPr>
          <p:spPr>
            <a:xfrm>
              <a:off x="5159050" y="3432000"/>
              <a:ext cx="223700" cy="228175"/>
            </a:xfrm>
            <a:custGeom>
              <a:avLst/>
              <a:gdLst/>
              <a:ahLst/>
              <a:cxnLst/>
              <a:rect l="l" t="t" r="r" b="b"/>
              <a:pathLst>
                <a:path w="8948" h="9127" extrusionOk="0">
                  <a:moveTo>
                    <a:pt x="4371" y="0"/>
                  </a:moveTo>
                  <a:cubicBezTo>
                    <a:pt x="3008" y="0"/>
                    <a:pt x="1545" y="302"/>
                    <a:pt x="657" y="1443"/>
                  </a:cubicBezTo>
                  <a:cubicBezTo>
                    <a:pt x="42" y="2184"/>
                    <a:pt x="0" y="3352"/>
                    <a:pt x="136" y="4270"/>
                  </a:cubicBezTo>
                  <a:cubicBezTo>
                    <a:pt x="302" y="5782"/>
                    <a:pt x="261" y="7867"/>
                    <a:pt x="1867" y="8649"/>
                  </a:cubicBezTo>
                  <a:cubicBezTo>
                    <a:pt x="2619" y="9016"/>
                    <a:pt x="3405" y="9127"/>
                    <a:pt x="4201" y="9127"/>
                  </a:cubicBezTo>
                  <a:cubicBezTo>
                    <a:pt x="4652" y="9127"/>
                    <a:pt x="5106" y="9091"/>
                    <a:pt x="5558" y="9046"/>
                  </a:cubicBezTo>
                  <a:cubicBezTo>
                    <a:pt x="8343" y="8827"/>
                    <a:pt x="8823" y="6042"/>
                    <a:pt x="8823" y="3790"/>
                  </a:cubicBezTo>
                  <a:cubicBezTo>
                    <a:pt x="8823" y="2705"/>
                    <a:pt x="8948" y="1965"/>
                    <a:pt x="8040" y="1141"/>
                  </a:cubicBezTo>
                  <a:cubicBezTo>
                    <a:pt x="7175" y="359"/>
                    <a:pt x="5819" y="4"/>
                    <a:pt x="4651" y="4"/>
                  </a:cubicBezTo>
                  <a:cubicBezTo>
                    <a:pt x="4558" y="2"/>
                    <a:pt x="4465" y="0"/>
                    <a:pt x="4371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14"/>
            <p:cNvSpPr/>
            <p:nvPr/>
          </p:nvSpPr>
          <p:spPr>
            <a:xfrm>
              <a:off x="5255750" y="3545250"/>
              <a:ext cx="29225" cy="32600"/>
            </a:xfrm>
            <a:custGeom>
              <a:avLst/>
              <a:gdLst/>
              <a:ahLst/>
              <a:cxnLst/>
              <a:rect l="l" t="t" r="r" b="b"/>
              <a:pathLst>
                <a:path w="1169" h="1304" extrusionOk="0">
                  <a:moveTo>
                    <a:pt x="741" y="0"/>
                  </a:moveTo>
                  <a:cubicBezTo>
                    <a:pt x="564" y="0"/>
                    <a:pt x="303" y="209"/>
                    <a:pt x="178" y="344"/>
                  </a:cubicBezTo>
                  <a:cubicBezTo>
                    <a:pt x="84" y="470"/>
                    <a:pt x="1" y="647"/>
                    <a:pt x="1" y="866"/>
                  </a:cubicBezTo>
                  <a:cubicBezTo>
                    <a:pt x="1" y="1043"/>
                    <a:pt x="126" y="1210"/>
                    <a:pt x="303" y="1304"/>
                  </a:cubicBezTo>
                  <a:lnTo>
                    <a:pt x="481" y="1304"/>
                  </a:lnTo>
                  <a:cubicBezTo>
                    <a:pt x="522" y="1304"/>
                    <a:pt x="606" y="1304"/>
                    <a:pt x="700" y="1252"/>
                  </a:cubicBezTo>
                  <a:cubicBezTo>
                    <a:pt x="867" y="1210"/>
                    <a:pt x="1044" y="1085"/>
                    <a:pt x="1086" y="908"/>
                  </a:cubicBezTo>
                  <a:cubicBezTo>
                    <a:pt x="1169" y="647"/>
                    <a:pt x="1127" y="125"/>
                    <a:pt x="825" y="0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14"/>
            <p:cNvSpPr/>
            <p:nvPr/>
          </p:nvSpPr>
          <p:spPr>
            <a:xfrm>
              <a:off x="5078750" y="3878700"/>
              <a:ext cx="120450" cy="43300"/>
            </a:xfrm>
            <a:custGeom>
              <a:avLst/>
              <a:gdLst/>
              <a:ahLst/>
              <a:cxnLst/>
              <a:rect l="l" t="t" r="r" b="b"/>
              <a:pathLst>
                <a:path w="4818" h="1732" extrusionOk="0">
                  <a:moveTo>
                    <a:pt x="344" y="0"/>
                  </a:moveTo>
                  <a:cubicBezTo>
                    <a:pt x="219" y="344"/>
                    <a:pt x="125" y="647"/>
                    <a:pt x="0" y="949"/>
                  </a:cubicBezTo>
                  <a:cubicBezTo>
                    <a:pt x="563" y="1387"/>
                    <a:pt x="1304" y="1564"/>
                    <a:pt x="2044" y="1648"/>
                  </a:cubicBezTo>
                  <a:cubicBezTo>
                    <a:pt x="2305" y="1690"/>
                    <a:pt x="2649" y="1731"/>
                    <a:pt x="2910" y="1731"/>
                  </a:cubicBezTo>
                  <a:cubicBezTo>
                    <a:pt x="3348" y="1690"/>
                    <a:pt x="3817" y="1471"/>
                    <a:pt x="4213" y="1345"/>
                  </a:cubicBezTo>
                  <a:cubicBezTo>
                    <a:pt x="4339" y="1316"/>
                    <a:pt x="4480" y="1286"/>
                    <a:pt x="4629" y="1286"/>
                  </a:cubicBezTo>
                  <a:cubicBezTo>
                    <a:pt x="4691" y="1286"/>
                    <a:pt x="4754" y="1292"/>
                    <a:pt x="4818" y="1304"/>
                  </a:cubicBezTo>
                  <a:cubicBezTo>
                    <a:pt x="4776" y="1085"/>
                    <a:pt x="4693" y="866"/>
                    <a:pt x="4651" y="647"/>
                  </a:cubicBezTo>
                  <a:cubicBezTo>
                    <a:pt x="4280" y="702"/>
                    <a:pt x="3906" y="729"/>
                    <a:pt x="3533" y="729"/>
                  </a:cubicBezTo>
                  <a:cubicBezTo>
                    <a:pt x="2421" y="729"/>
                    <a:pt x="1321" y="485"/>
                    <a:pt x="344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14"/>
            <p:cNvSpPr/>
            <p:nvPr/>
          </p:nvSpPr>
          <p:spPr>
            <a:xfrm>
              <a:off x="5253675" y="3544700"/>
              <a:ext cx="20625" cy="31850"/>
            </a:xfrm>
            <a:custGeom>
              <a:avLst/>
              <a:gdLst/>
              <a:ahLst/>
              <a:cxnLst/>
              <a:rect l="l" t="t" r="r" b="b"/>
              <a:pathLst>
                <a:path w="825" h="1274" extrusionOk="0">
                  <a:moveTo>
                    <a:pt x="693" y="0"/>
                  </a:moveTo>
                  <a:cubicBezTo>
                    <a:pt x="657" y="0"/>
                    <a:pt x="614" y="7"/>
                    <a:pt x="564" y="22"/>
                  </a:cubicBezTo>
                  <a:cubicBezTo>
                    <a:pt x="428" y="64"/>
                    <a:pt x="209" y="189"/>
                    <a:pt x="84" y="450"/>
                  </a:cubicBezTo>
                  <a:cubicBezTo>
                    <a:pt x="1" y="711"/>
                    <a:pt x="42" y="971"/>
                    <a:pt x="126" y="1107"/>
                  </a:cubicBezTo>
                  <a:cubicBezTo>
                    <a:pt x="209" y="1232"/>
                    <a:pt x="303" y="1274"/>
                    <a:pt x="345" y="1274"/>
                  </a:cubicBezTo>
                  <a:cubicBezTo>
                    <a:pt x="345" y="1274"/>
                    <a:pt x="303" y="1190"/>
                    <a:pt x="261" y="1065"/>
                  </a:cubicBezTo>
                  <a:cubicBezTo>
                    <a:pt x="167" y="930"/>
                    <a:pt x="167" y="711"/>
                    <a:pt x="261" y="544"/>
                  </a:cubicBezTo>
                  <a:cubicBezTo>
                    <a:pt x="303" y="325"/>
                    <a:pt x="470" y="189"/>
                    <a:pt x="605" y="147"/>
                  </a:cubicBezTo>
                  <a:cubicBezTo>
                    <a:pt x="731" y="64"/>
                    <a:pt x="824" y="64"/>
                    <a:pt x="824" y="64"/>
                  </a:cubicBezTo>
                  <a:cubicBezTo>
                    <a:pt x="824" y="35"/>
                    <a:pt x="778" y="0"/>
                    <a:pt x="693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14"/>
            <p:cNvSpPr/>
            <p:nvPr/>
          </p:nvSpPr>
          <p:spPr>
            <a:xfrm>
              <a:off x="5271925" y="3569575"/>
              <a:ext cx="9925" cy="7500"/>
            </a:xfrm>
            <a:custGeom>
              <a:avLst/>
              <a:gdLst/>
              <a:ahLst/>
              <a:cxnLst/>
              <a:rect l="l" t="t" r="r" b="b"/>
              <a:pathLst>
                <a:path w="397" h="300" extrusionOk="0">
                  <a:moveTo>
                    <a:pt x="349" y="1"/>
                  </a:moveTo>
                  <a:cubicBezTo>
                    <a:pt x="299" y="1"/>
                    <a:pt x="226" y="33"/>
                    <a:pt x="136" y="70"/>
                  </a:cubicBezTo>
                  <a:cubicBezTo>
                    <a:pt x="53" y="154"/>
                    <a:pt x="1" y="237"/>
                    <a:pt x="1" y="279"/>
                  </a:cubicBezTo>
                  <a:cubicBezTo>
                    <a:pt x="15" y="293"/>
                    <a:pt x="32" y="300"/>
                    <a:pt x="51" y="300"/>
                  </a:cubicBezTo>
                  <a:cubicBezTo>
                    <a:pt x="102" y="300"/>
                    <a:pt x="171" y="256"/>
                    <a:pt x="261" y="195"/>
                  </a:cubicBezTo>
                  <a:cubicBezTo>
                    <a:pt x="355" y="154"/>
                    <a:pt x="397" y="70"/>
                    <a:pt x="397" y="18"/>
                  </a:cubicBezTo>
                  <a:cubicBezTo>
                    <a:pt x="385" y="6"/>
                    <a:pt x="369" y="1"/>
                    <a:pt x="34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14"/>
            <p:cNvSpPr/>
            <p:nvPr/>
          </p:nvSpPr>
          <p:spPr>
            <a:xfrm>
              <a:off x="5249250" y="3578875"/>
              <a:ext cx="39125" cy="13050"/>
            </a:xfrm>
            <a:custGeom>
              <a:avLst/>
              <a:gdLst/>
              <a:ahLst/>
              <a:cxnLst/>
              <a:rect l="l" t="t" r="r" b="b"/>
              <a:pathLst>
                <a:path w="1565" h="522" extrusionOk="0">
                  <a:moveTo>
                    <a:pt x="0" y="1"/>
                  </a:moveTo>
                  <a:cubicBezTo>
                    <a:pt x="0" y="42"/>
                    <a:pt x="0" y="126"/>
                    <a:pt x="125" y="261"/>
                  </a:cubicBezTo>
                  <a:cubicBezTo>
                    <a:pt x="261" y="386"/>
                    <a:pt x="480" y="522"/>
                    <a:pt x="782" y="522"/>
                  </a:cubicBezTo>
                  <a:cubicBezTo>
                    <a:pt x="1085" y="522"/>
                    <a:pt x="1304" y="386"/>
                    <a:pt x="1429" y="261"/>
                  </a:cubicBezTo>
                  <a:cubicBezTo>
                    <a:pt x="1565" y="126"/>
                    <a:pt x="1565" y="42"/>
                    <a:pt x="1565" y="1"/>
                  </a:cubicBezTo>
                  <a:cubicBezTo>
                    <a:pt x="1523" y="1"/>
                    <a:pt x="1481" y="84"/>
                    <a:pt x="1346" y="167"/>
                  </a:cubicBezTo>
                  <a:cubicBezTo>
                    <a:pt x="1220" y="261"/>
                    <a:pt x="1001" y="386"/>
                    <a:pt x="782" y="386"/>
                  </a:cubicBezTo>
                  <a:cubicBezTo>
                    <a:pt x="563" y="386"/>
                    <a:pt x="344" y="261"/>
                    <a:pt x="219" y="167"/>
                  </a:cubicBezTo>
                  <a:cubicBezTo>
                    <a:pt x="84" y="84"/>
                    <a:pt x="42" y="1"/>
                    <a:pt x="0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14"/>
            <p:cNvSpPr/>
            <p:nvPr/>
          </p:nvSpPr>
          <p:spPr>
            <a:xfrm>
              <a:off x="5216650" y="3543950"/>
              <a:ext cx="10975" cy="25050"/>
            </a:xfrm>
            <a:custGeom>
              <a:avLst/>
              <a:gdLst/>
              <a:ahLst/>
              <a:cxnLst/>
              <a:rect l="l" t="t" r="r" b="b"/>
              <a:pathLst>
                <a:path w="439" h="1002" extrusionOk="0">
                  <a:moveTo>
                    <a:pt x="220" y="0"/>
                  </a:moveTo>
                  <a:cubicBezTo>
                    <a:pt x="84" y="0"/>
                    <a:pt x="1" y="261"/>
                    <a:pt x="1" y="522"/>
                  </a:cubicBezTo>
                  <a:cubicBezTo>
                    <a:pt x="42" y="834"/>
                    <a:pt x="178" y="1001"/>
                    <a:pt x="261" y="1001"/>
                  </a:cubicBezTo>
                  <a:cubicBezTo>
                    <a:pt x="387" y="1001"/>
                    <a:pt x="439" y="741"/>
                    <a:pt x="387" y="480"/>
                  </a:cubicBezTo>
                  <a:cubicBezTo>
                    <a:pt x="387" y="219"/>
                    <a:pt x="303" y="52"/>
                    <a:pt x="22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14"/>
            <p:cNvSpPr/>
            <p:nvPr/>
          </p:nvSpPr>
          <p:spPr>
            <a:xfrm>
              <a:off x="5306850" y="3541850"/>
              <a:ext cx="9675" cy="25050"/>
            </a:xfrm>
            <a:custGeom>
              <a:avLst/>
              <a:gdLst/>
              <a:ahLst/>
              <a:cxnLst/>
              <a:rect l="l" t="t" r="r" b="b"/>
              <a:pathLst>
                <a:path w="387" h="1002" extrusionOk="0">
                  <a:moveTo>
                    <a:pt x="168" y="1"/>
                  </a:moveTo>
                  <a:cubicBezTo>
                    <a:pt x="84" y="1"/>
                    <a:pt x="1" y="220"/>
                    <a:pt x="1" y="480"/>
                  </a:cubicBezTo>
                  <a:cubicBezTo>
                    <a:pt x="1" y="783"/>
                    <a:pt x="84" y="1002"/>
                    <a:pt x="168" y="1002"/>
                  </a:cubicBezTo>
                  <a:cubicBezTo>
                    <a:pt x="303" y="1002"/>
                    <a:pt x="387" y="783"/>
                    <a:pt x="387" y="480"/>
                  </a:cubicBezTo>
                  <a:cubicBezTo>
                    <a:pt x="387" y="220"/>
                    <a:pt x="303" y="1"/>
                    <a:pt x="168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14"/>
            <p:cNvSpPr/>
            <p:nvPr/>
          </p:nvSpPr>
          <p:spPr>
            <a:xfrm>
              <a:off x="5196050" y="3499125"/>
              <a:ext cx="40175" cy="22525"/>
            </a:xfrm>
            <a:custGeom>
              <a:avLst/>
              <a:gdLst/>
              <a:ahLst/>
              <a:cxnLst/>
              <a:rect l="l" t="t" r="r" b="b"/>
              <a:pathLst>
                <a:path w="1607" h="901" extrusionOk="0">
                  <a:moveTo>
                    <a:pt x="1151" y="0"/>
                  </a:moveTo>
                  <a:cubicBezTo>
                    <a:pt x="991" y="0"/>
                    <a:pt x="799" y="53"/>
                    <a:pt x="606" y="145"/>
                  </a:cubicBezTo>
                  <a:cubicBezTo>
                    <a:pt x="345" y="229"/>
                    <a:pt x="168" y="448"/>
                    <a:pt x="84" y="583"/>
                  </a:cubicBezTo>
                  <a:cubicBezTo>
                    <a:pt x="1" y="750"/>
                    <a:pt x="1" y="886"/>
                    <a:pt x="43" y="886"/>
                  </a:cubicBezTo>
                  <a:cubicBezTo>
                    <a:pt x="52" y="896"/>
                    <a:pt x="65" y="900"/>
                    <a:pt x="79" y="900"/>
                  </a:cubicBezTo>
                  <a:cubicBezTo>
                    <a:pt x="189" y="900"/>
                    <a:pt x="433" y="646"/>
                    <a:pt x="783" y="490"/>
                  </a:cubicBezTo>
                  <a:cubicBezTo>
                    <a:pt x="1169" y="281"/>
                    <a:pt x="1565" y="281"/>
                    <a:pt x="1565" y="145"/>
                  </a:cubicBezTo>
                  <a:cubicBezTo>
                    <a:pt x="1607" y="104"/>
                    <a:pt x="1471" y="20"/>
                    <a:pt x="1304" y="20"/>
                  </a:cubicBezTo>
                  <a:cubicBezTo>
                    <a:pt x="1258" y="7"/>
                    <a:pt x="1207" y="0"/>
                    <a:pt x="1151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14"/>
            <p:cNvSpPr/>
            <p:nvPr/>
          </p:nvSpPr>
          <p:spPr>
            <a:xfrm>
              <a:off x="5293825" y="3499125"/>
              <a:ext cx="40175" cy="22525"/>
            </a:xfrm>
            <a:custGeom>
              <a:avLst/>
              <a:gdLst/>
              <a:ahLst/>
              <a:cxnLst/>
              <a:rect l="l" t="t" r="r" b="b"/>
              <a:pathLst>
                <a:path w="1607" h="901" extrusionOk="0">
                  <a:moveTo>
                    <a:pt x="409" y="0"/>
                  </a:moveTo>
                  <a:cubicBezTo>
                    <a:pt x="354" y="0"/>
                    <a:pt x="305" y="7"/>
                    <a:pt x="261" y="20"/>
                  </a:cubicBezTo>
                  <a:cubicBezTo>
                    <a:pt x="84" y="20"/>
                    <a:pt x="1" y="104"/>
                    <a:pt x="1" y="145"/>
                  </a:cubicBezTo>
                  <a:cubicBezTo>
                    <a:pt x="1" y="281"/>
                    <a:pt x="386" y="281"/>
                    <a:pt x="783" y="490"/>
                  </a:cubicBezTo>
                  <a:cubicBezTo>
                    <a:pt x="1160" y="646"/>
                    <a:pt x="1408" y="900"/>
                    <a:pt x="1525" y="900"/>
                  </a:cubicBezTo>
                  <a:cubicBezTo>
                    <a:pt x="1541" y="900"/>
                    <a:pt x="1554" y="896"/>
                    <a:pt x="1565" y="886"/>
                  </a:cubicBezTo>
                  <a:cubicBezTo>
                    <a:pt x="1607" y="886"/>
                    <a:pt x="1607" y="750"/>
                    <a:pt x="1523" y="583"/>
                  </a:cubicBezTo>
                  <a:cubicBezTo>
                    <a:pt x="1388" y="448"/>
                    <a:pt x="1210" y="229"/>
                    <a:pt x="950" y="145"/>
                  </a:cubicBezTo>
                  <a:cubicBezTo>
                    <a:pt x="757" y="53"/>
                    <a:pt x="564" y="0"/>
                    <a:pt x="409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14"/>
            <p:cNvSpPr/>
            <p:nvPr/>
          </p:nvSpPr>
          <p:spPr>
            <a:xfrm>
              <a:off x="5193725" y="3575475"/>
              <a:ext cx="46950" cy="29500"/>
            </a:xfrm>
            <a:custGeom>
              <a:avLst/>
              <a:gdLst/>
              <a:ahLst/>
              <a:cxnLst/>
              <a:rect l="l" t="t" r="r" b="b"/>
              <a:pathLst>
                <a:path w="1878" h="1180" extrusionOk="0">
                  <a:moveTo>
                    <a:pt x="1001" y="1"/>
                  </a:moveTo>
                  <a:cubicBezTo>
                    <a:pt x="876" y="1"/>
                    <a:pt x="740" y="1"/>
                    <a:pt x="615" y="43"/>
                  </a:cubicBezTo>
                  <a:cubicBezTo>
                    <a:pt x="136" y="178"/>
                    <a:pt x="0" y="700"/>
                    <a:pt x="438" y="1044"/>
                  </a:cubicBezTo>
                  <a:cubicBezTo>
                    <a:pt x="574" y="1138"/>
                    <a:pt x="782" y="1179"/>
                    <a:pt x="959" y="1179"/>
                  </a:cubicBezTo>
                  <a:cubicBezTo>
                    <a:pt x="1262" y="1179"/>
                    <a:pt x="1564" y="1085"/>
                    <a:pt x="1742" y="825"/>
                  </a:cubicBezTo>
                  <a:cubicBezTo>
                    <a:pt x="1877" y="616"/>
                    <a:pt x="1877" y="439"/>
                    <a:pt x="1783" y="262"/>
                  </a:cubicBezTo>
                  <a:cubicBezTo>
                    <a:pt x="1616" y="43"/>
                    <a:pt x="1304" y="1"/>
                    <a:pt x="1001" y="1"/>
                  </a:cubicBezTo>
                  <a:close/>
                </a:path>
              </a:pathLst>
            </a:custGeom>
            <a:solidFill>
              <a:srgbClr val="DE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14"/>
            <p:cNvSpPr/>
            <p:nvPr/>
          </p:nvSpPr>
          <p:spPr>
            <a:xfrm>
              <a:off x="5294875" y="3575475"/>
              <a:ext cx="46675" cy="29500"/>
            </a:xfrm>
            <a:custGeom>
              <a:avLst/>
              <a:gdLst/>
              <a:ahLst/>
              <a:cxnLst/>
              <a:rect l="l" t="t" r="r" b="b"/>
              <a:pathLst>
                <a:path w="1867" h="1180" extrusionOk="0">
                  <a:moveTo>
                    <a:pt x="866" y="1"/>
                  </a:moveTo>
                  <a:cubicBezTo>
                    <a:pt x="563" y="1"/>
                    <a:pt x="261" y="43"/>
                    <a:pt x="84" y="262"/>
                  </a:cubicBezTo>
                  <a:cubicBezTo>
                    <a:pt x="0" y="439"/>
                    <a:pt x="0" y="616"/>
                    <a:pt x="178" y="825"/>
                  </a:cubicBezTo>
                  <a:cubicBezTo>
                    <a:pt x="303" y="1085"/>
                    <a:pt x="605" y="1179"/>
                    <a:pt x="908" y="1179"/>
                  </a:cubicBezTo>
                  <a:cubicBezTo>
                    <a:pt x="1127" y="1179"/>
                    <a:pt x="1304" y="1138"/>
                    <a:pt x="1429" y="1044"/>
                  </a:cubicBezTo>
                  <a:cubicBezTo>
                    <a:pt x="1867" y="700"/>
                    <a:pt x="1742" y="178"/>
                    <a:pt x="1262" y="43"/>
                  </a:cubicBezTo>
                  <a:cubicBezTo>
                    <a:pt x="1127" y="1"/>
                    <a:pt x="1001" y="1"/>
                    <a:pt x="866" y="1"/>
                  </a:cubicBezTo>
                  <a:close/>
                </a:path>
              </a:pathLst>
            </a:custGeom>
            <a:solidFill>
              <a:srgbClr val="DE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14"/>
            <p:cNvSpPr/>
            <p:nvPr/>
          </p:nvSpPr>
          <p:spPr>
            <a:xfrm>
              <a:off x="5160075" y="3425575"/>
              <a:ext cx="219550" cy="90225"/>
            </a:xfrm>
            <a:custGeom>
              <a:avLst/>
              <a:gdLst/>
              <a:ahLst/>
              <a:cxnLst/>
              <a:rect l="l" t="t" r="r" b="b"/>
              <a:pathLst>
                <a:path w="8782" h="3609" extrusionOk="0">
                  <a:moveTo>
                    <a:pt x="3870" y="1"/>
                  </a:moveTo>
                  <a:cubicBezTo>
                    <a:pt x="3745" y="1"/>
                    <a:pt x="3609" y="42"/>
                    <a:pt x="3484" y="42"/>
                  </a:cubicBezTo>
                  <a:cubicBezTo>
                    <a:pt x="2962" y="136"/>
                    <a:pt x="2483" y="303"/>
                    <a:pt x="2003" y="564"/>
                  </a:cubicBezTo>
                  <a:lnTo>
                    <a:pt x="1961" y="658"/>
                  </a:lnTo>
                  <a:cubicBezTo>
                    <a:pt x="2702" y="355"/>
                    <a:pt x="3567" y="261"/>
                    <a:pt x="4391" y="261"/>
                  </a:cubicBezTo>
                  <a:lnTo>
                    <a:pt x="4610" y="261"/>
                  </a:lnTo>
                  <a:cubicBezTo>
                    <a:pt x="5778" y="261"/>
                    <a:pt x="7134" y="616"/>
                    <a:pt x="7999" y="1398"/>
                  </a:cubicBezTo>
                  <a:cubicBezTo>
                    <a:pt x="8698" y="2045"/>
                    <a:pt x="8782" y="2608"/>
                    <a:pt x="8782" y="3306"/>
                  </a:cubicBezTo>
                  <a:cubicBezTo>
                    <a:pt x="8782" y="2524"/>
                    <a:pt x="8740" y="1919"/>
                    <a:pt x="7999" y="1262"/>
                  </a:cubicBezTo>
                  <a:cubicBezTo>
                    <a:pt x="7134" y="480"/>
                    <a:pt x="5778" y="136"/>
                    <a:pt x="4610" y="136"/>
                  </a:cubicBezTo>
                  <a:lnTo>
                    <a:pt x="4433" y="136"/>
                  </a:lnTo>
                  <a:cubicBezTo>
                    <a:pt x="4391" y="94"/>
                    <a:pt x="4349" y="94"/>
                    <a:pt x="4308" y="94"/>
                  </a:cubicBezTo>
                  <a:cubicBezTo>
                    <a:pt x="4172" y="42"/>
                    <a:pt x="4047" y="1"/>
                    <a:pt x="3870" y="1"/>
                  </a:cubicBezTo>
                  <a:close/>
                  <a:moveTo>
                    <a:pt x="42" y="3567"/>
                  </a:moveTo>
                  <a:lnTo>
                    <a:pt x="1" y="3609"/>
                  </a:lnTo>
                  <a:cubicBezTo>
                    <a:pt x="1" y="3609"/>
                    <a:pt x="42" y="3609"/>
                    <a:pt x="42" y="3567"/>
                  </a:cubicBezTo>
                  <a:close/>
                </a:path>
              </a:pathLst>
            </a:custGeom>
            <a:solidFill>
              <a:srgbClr val="AC69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14"/>
            <p:cNvSpPr/>
            <p:nvPr/>
          </p:nvSpPr>
          <p:spPr>
            <a:xfrm>
              <a:off x="5160075" y="3432100"/>
              <a:ext cx="219550" cy="118375"/>
            </a:xfrm>
            <a:custGeom>
              <a:avLst/>
              <a:gdLst/>
              <a:ahLst/>
              <a:cxnLst/>
              <a:rect l="l" t="t" r="r" b="b"/>
              <a:pathLst>
                <a:path w="8782" h="4735" extrusionOk="0">
                  <a:moveTo>
                    <a:pt x="5736" y="2701"/>
                  </a:moveTo>
                  <a:cubicBezTo>
                    <a:pt x="5914" y="2701"/>
                    <a:pt x="6133" y="2743"/>
                    <a:pt x="6300" y="2826"/>
                  </a:cubicBezTo>
                  <a:cubicBezTo>
                    <a:pt x="6560" y="2910"/>
                    <a:pt x="6738" y="3129"/>
                    <a:pt x="6873" y="3264"/>
                  </a:cubicBezTo>
                  <a:cubicBezTo>
                    <a:pt x="6957" y="3431"/>
                    <a:pt x="6957" y="3567"/>
                    <a:pt x="6915" y="3567"/>
                  </a:cubicBezTo>
                  <a:cubicBezTo>
                    <a:pt x="6915" y="3609"/>
                    <a:pt x="6873" y="3609"/>
                    <a:pt x="6873" y="3609"/>
                  </a:cubicBezTo>
                  <a:cubicBezTo>
                    <a:pt x="6779" y="3609"/>
                    <a:pt x="6519" y="3348"/>
                    <a:pt x="6133" y="3171"/>
                  </a:cubicBezTo>
                  <a:cubicBezTo>
                    <a:pt x="5736" y="2962"/>
                    <a:pt x="5351" y="2962"/>
                    <a:pt x="5351" y="2826"/>
                  </a:cubicBezTo>
                  <a:cubicBezTo>
                    <a:pt x="5351" y="2785"/>
                    <a:pt x="5434" y="2701"/>
                    <a:pt x="5611" y="2701"/>
                  </a:cubicBezTo>
                  <a:close/>
                  <a:moveTo>
                    <a:pt x="4391" y="0"/>
                  </a:moveTo>
                  <a:cubicBezTo>
                    <a:pt x="3567" y="0"/>
                    <a:pt x="2702" y="94"/>
                    <a:pt x="1961" y="397"/>
                  </a:cubicBezTo>
                  <a:lnTo>
                    <a:pt x="42" y="3306"/>
                  </a:lnTo>
                  <a:cubicBezTo>
                    <a:pt x="42" y="3348"/>
                    <a:pt x="1" y="3348"/>
                    <a:pt x="1" y="3348"/>
                  </a:cubicBezTo>
                  <a:cubicBezTo>
                    <a:pt x="564" y="3348"/>
                    <a:pt x="1137" y="3264"/>
                    <a:pt x="1659" y="3087"/>
                  </a:cubicBezTo>
                  <a:cubicBezTo>
                    <a:pt x="1742" y="3004"/>
                    <a:pt x="1867" y="2868"/>
                    <a:pt x="2045" y="2826"/>
                  </a:cubicBezTo>
                  <a:cubicBezTo>
                    <a:pt x="2264" y="2743"/>
                    <a:pt x="2441" y="2701"/>
                    <a:pt x="2608" y="2701"/>
                  </a:cubicBezTo>
                  <a:lnTo>
                    <a:pt x="2702" y="2701"/>
                  </a:lnTo>
                  <a:cubicBezTo>
                    <a:pt x="3223" y="2441"/>
                    <a:pt x="3692" y="2086"/>
                    <a:pt x="4130" y="1700"/>
                  </a:cubicBezTo>
                  <a:cubicBezTo>
                    <a:pt x="4349" y="2826"/>
                    <a:pt x="4996" y="3869"/>
                    <a:pt x="5997" y="4391"/>
                  </a:cubicBezTo>
                  <a:lnTo>
                    <a:pt x="6039" y="4391"/>
                  </a:lnTo>
                  <a:cubicBezTo>
                    <a:pt x="6091" y="4391"/>
                    <a:pt x="6133" y="4432"/>
                    <a:pt x="6174" y="4474"/>
                  </a:cubicBezTo>
                  <a:cubicBezTo>
                    <a:pt x="6300" y="4526"/>
                    <a:pt x="6435" y="4568"/>
                    <a:pt x="6560" y="4610"/>
                  </a:cubicBezTo>
                  <a:cubicBezTo>
                    <a:pt x="6873" y="4693"/>
                    <a:pt x="7217" y="4735"/>
                    <a:pt x="7561" y="4735"/>
                  </a:cubicBezTo>
                  <a:cubicBezTo>
                    <a:pt x="7916" y="4735"/>
                    <a:pt x="8218" y="4693"/>
                    <a:pt x="8563" y="4610"/>
                  </a:cubicBezTo>
                  <a:cubicBezTo>
                    <a:pt x="8604" y="4568"/>
                    <a:pt x="8698" y="4568"/>
                    <a:pt x="8782" y="4526"/>
                  </a:cubicBezTo>
                  <a:lnTo>
                    <a:pt x="8782" y="3786"/>
                  </a:lnTo>
                  <a:lnTo>
                    <a:pt x="8782" y="3650"/>
                  </a:lnTo>
                  <a:lnTo>
                    <a:pt x="8782" y="3045"/>
                  </a:lnTo>
                  <a:cubicBezTo>
                    <a:pt x="8782" y="2347"/>
                    <a:pt x="8698" y="1784"/>
                    <a:pt x="7999" y="1137"/>
                  </a:cubicBezTo>
                  <a:cubicBezTo>
                    <a:pt x="7134" y="355"/>
                    <a:pt x="5778" y="0"/>
                    <a:pt x="4610" y="0"/>
                  </a:cubicBezTo>
                  <a:close/>
                </a:path>
              </a:pathLst>
            </a:custGeom>
            <a:solidFill>
              <a:srgbClr val="DD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14"/>
            <p:cNvSpPr/>
            <p:nvPr/>
          </p:nvSpPr>
          <p:spPr>
            <a:xfrm>
              <a:off x="5310000" y="3541850"/>
              <a:ext cx="4450" cy="2125"/>
            </a:xfrm>
            <a:custGeom>
              <a:avLst/>
              <a:gdLst/>
              <a:ahLst/>
              <a:cxnLst/>
              <a:rect l="l" t="t" r="r" b="b"/>
              <a:pathLst>
                <a:path w="178" h="85" extrusionOk="0">
                  <a:moveTo>
                    <a:pt x="0" y="1"/>
                  </a:moveTo>
                  <a:cubicBezTo>
                    <a:pt x="94" y="42"/>
                    <a:pt x="136" y="42"/>
                    <a:pt x="177" y="84"/>
                  </a:cubicBezTo>
                  <a:cubicBezTo>
                    <a:pt x="136" y="42"/>
                    <a:pt x="94" y="1"/>
                    <a:pt x="42" y="1"/>
                  </a:cubicBezTo>
                  <a:close/>
                </a:path>
              </a:pathLst>
            </a:custGeom>
            <a:solidFill>
              <a:srgbClr val="7744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14"/>
            <p:cNvSpPr/>
            <p:nvPr/>
          </p:nvSpPr>
          <p:spPr>
            <a:xfrm>
              <a:off x="5201525" y="3499625"/>
              <a:ext cx="26100" cy="9675"/>
            </a:xfrm>
            <a:custGeom>
              <a:avLst/>
              <a:gdLst/>
              <a:ahLst/>
              <a:cxnLst/>
              <a:rect l="l" t="t" r="r" b="b"/>
              <a:pathLst>
                <a:path w="1044" h="387" extrusionOk="0">
                  <a:moveTo>
                    <a:pt x="950" y="0"/>
                  </a:moveTo>
                  <a:cubicBezTo>
                    <a:pt x="783" y="0"/>
                    <a:pt x="606" y="42"/>
                    <a:pt x="387" y="125"/>
                  </a:cubicBezTo>
                  <a:cubicBezTo>
                    <a:pt x="209" y="167"/>
                    <a:pt x="84" y="303"/>
                    <a:pt x="1" y="386"/>
                  </a:cubicBezTo>
                  <a:cubicBezTo>
                    <a:pt x="345" y="303"/>
                    <a:pt x="689" y="167"/>
                    <a:pt x="1044" y="0"/>
                  </a:cubicBezTo>
                  <a:close/>
                </a:path>
              </a:pathLst>
            </a:custGeom>
            <a:solidFill>
              <a:srgbClr val="7744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14"/>
            <p:cNvSpPr/>
            <p:nvPr/>
          </p:nvSpPr>
          <p:spPr>
            <a:xfrm>
              <a:off x="5293825" y="3499625"/>
              <a:ext cx="40175" cy="22700"/>
            </a:xfrm>
            <a:custGeom>
              <a:avLst/>
              <a:gdLst/>
              <a:ahLst/>
              <a:cxnLst/>
              <a:rect l="l" t="t" r="r" b="b"/>
              <a:pathLst>
                <a:path w="1607" h="908" extrusionOk="0">
                  <a:moveTo>
                    <a:pt x="261" y="0"/>
                  </a:moveTo>
                  <a:cubicBezTo>
                    <a:pt x="84" y="0"/>
                    <a:pt x="1" y="84"/>
                    <a:pt x="1" y="125"/>
                  </a:cubicBezTo>
                  <a:cubicBezTo>
                    <a:pt x="1" y="261"/>
                    <a:pt x="386" y="261"/>
                    <a:pt x="783" y="470"/>
                  </a:cubicBezTo>
                  <a:cubicBezTo>
                    <a:pt x="1169" y="647"/>
                    <a:pt x="1429" y="908"/>
                    <a:pt x="1523" y="908"/>
                  </a:cubicBezTo>
                  <a:cubicBezTo>
                    <a:pt x="1523" y="908"/>
                    <a:pt x="1565" y="908"/>
                    <a:pt x="1565" y="866"/>
                  </a:cubicBezTo>
                  <a:cubicBezTo>
                    <a:pt x="1607" y="866"/>
                    <a:pt x="1607" y="730"/>
                    <a:pt x="1523" y="563"/>
                  </a:cubicBezTo>
                  <a:cubicBezTo>
                    <a:pt x="1388" y="428"/>
                    <a:pt x="1210" y="209"/>
                    <a:pt x="950" y="125"/>
                  </a:cubicBezTo>
                  <a:cubicBezTo>
                    <a:pt x="783" y="42"/>
                    <a:pt x="564" y="0"/>
                    <a:pt x="386" y="0"/>
                  </a:cubicBezTo>
                  <a:close/>
                </a:path>
              </a:pathLst>
            </a:custGeom>
            <a:solidFill>
              <a:srgbClr val="7744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14"/>
            <p:cNvSpPr/>
            <p:nvPr/>
          </p:nvSpPr>
          <p:spPr>
            <a:xfrm>
              <a:off x="5149825" y="3412350"/>
              <a:ext cx="131000" cy="111025"/>
            </a:xfrm>
            <a:custGeom>
              <a:avLst/>
              <a:gdLst/>
              <a:ahLst/>
              <a:cxnLst/>
              <a:rect l="l" t="t" r="r" b="b"/>
              <a:pathLst>
                <a:path w="5240" h="4441" extrusionOk="0">
                  <a:moveTo>
                    <a:pt x="4347" y="0"/>
                  </a:moveTo>
                  <a:cubicBezTo>
                    <a:pt x="3907" y="0"/>
                    <a:pt x="3465" y="110"/>
                    <a:pt x="3018" y="269"/>
                  </a:cubicBezTo>
                  <a:cubicBezTo>
                    <a:pt x="2152" y="571"/>
                    <a:pt x="1328" y="1051"/>
                    <a:pt x="765" y="1791"/>
                  </a:cubicBezTo>
                  <a:cubicBezTo>
                    <a:pt x="214" y="2503"/>
                    <a:pt x="0" y="3493"/>
                    <a:pt x="289" y="4337"/>
                  </a:cubicBezTo>
                  <a:lnTo>
                    <a:pt x="289" y="4337"/>
                  </a:lnTo>
                  <a:cubicBezTo>
                    <a:pt x="1351" y="4215"/>
                    <a:pt x="2309" y="3606"/>
                    <a:pt x="3195" y="2970"/>
                  </a:cubicBezTo>
                  <a:cubicBezTo>
                    <a:pt x="4061" y="2355"/>
                    <a:pt x="4937" y="1572"/>
                    <a:pt x="5197" y="530"/>
                  </a:cubicBezTo>
                  <a:cubicBezTo>
                    <a:pt x="5239" y="446"/>
                    <a:pt x="5239" y="363"/>
                    <a:pt x="5197" y="269"/>
                  </a:cubicBezTo>
                  <a:cubicBezTo>
                    <a:pt x="5145" y="102"/>
                    <a:pt x="4978" y="50"/>
                    <a:pt x="4843" y="50"/>
                  </a:cubicBezTo>
                  <a:cubicBezTo>
                    <a:pt x="4678" y="16"/>
                    <a:pt x="4512" y="0"/>
                    <a:pt x="4347" y="0"/>
                  </a:cubicBezTo>
                  <a:close/>
                  <a:moveTo>
                    <a:pt x="289" y="4337"/>
                  </a:moveTo>
                  <a:lnTo>
                    <a:pt x="289" y="4337"/>
                  </a:lnTo>
                  <a:cubicBezTo>
                    <a:pt x="202" y="4347"/>
                    <a:pt x="114" y="4354"/>
                    <a:pt x="25" y="4357"/>
                  </a:cubicBezTo>
                  <a:lnTo>
                    <a:pt x="327" y="4440"/>
                  </a:lnTo>
                  <a:cubicBezTo>
                    <a:pt x="314" y="4406"/>
                    <a:pt x="301" y="4372"/>
                    <a:pt x="289" y="4337"/>
                  </a:cubicBezTo>
                  <a:close/>
                </a:path>
              </a:pathLst>
            </a:custGeom>
            <a:solidFill>
              <a:srgbClr val="B07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14"/>
            <p:cNvSpPr/>
            <p:nvPr/>
          </p:nvSpPr>
          <p:spPr>
            <a:xfrm>
              <a:off x="5269100" y="3414900"/>
              <a:ext cx="118075" cy="131400"/>
            </a:xfrm>
            <a:custGeom>
              <a:avLst/>
              <a:gdLst/>
              <a:ahLst/>
              <a:cxnLst/>
              <a:rect l="l" t="t" r="r" b="b"/>
              <a:pathLst>
                <a:path w="4723" h="5256" extrusionOk="0">
                  <a:moveTo>
                    <a:pt x="207" y="0"/>
                  </a:moveTo>
                  <a:lnTo>
                    <a:pt x="72" y="302"/>
                  </a:lnTo>
                  <a:cubicBezTo>
                    <a:pt x="95" y="302"/>
                    <a:pt x="119" y="302"/>
                    <a:pt x="142" y="302"/>
                  </a:cubicBezTo>
                  <a:lnTo>
                    <a:pt x="142" y="302"/>
                  </a:lnTo>
                  <a:cubicBezTo>
                    <a:pt x="160" y="201"/>
                    <a:pt x="182" y="100"/>
                    <a:pt x="207" y="0"/>
                  </a:cubicBezTo>
                  <a:close/>
                  <a:moveTo>
                    <a:pt x="142" y="302"/>
                  </a:moveTo>
                  <a:cubicBezTo>
                    <a:pt x="0" y="1086"/>
                    <a:pt x="55" y="1929"/>
                    <a:pt x="249" y="2732"/>
                  </a:cubicBezTo>
                  <a:cubicBezTo>
                    <a:pt x="291" y="2993"/>
                    <a:pt x="374" y="3212"/>
                    <a:pt x="510" y="3431"/>
                  </a:cubicBezTo>
                  <a:cubicBezTo>
                    <a:pt x="854" y="4171"/>
                    <a:pt x="1594" y="4599"/>
                    <a:pt x="2335" y="4860"/>
                  </a:cubicBezTo>
                  <a:cubicBezTo>
                    <a:pt x="3117" y="5079"/>
                    <a:pt x="3899" y="5162"/>
                    <a:pt x="4681" y="5256"/>
                  </a:cubicBezTo>
                  <a:cubicBezTo>
                    <a:pt x="4723" y="4641"/>
                    <a:pt x="4723" y="3994"/>
                    <a:pt x="4639" y="3389"/>
                  </a:cubicBezTo>
                  <a:cubicBezTo>
                    <a:pt x="4504" y="2774"/>
                    <a:pt x="4243" y="2169"/>
                    <a:pt x="3816" y="1689"/>
                  </a:cubicBezTo>
                  <a:cubicBezTo>
                    <a:pt x="3597" y="1470"/>
                    <a:pt x="3336" y="1304"/>
                    <a:pt x="3117" y="1085"/>
                  </a:cubicBezTo>
                  <a:cubicBezTo>
                    <a:pt x="2856" y="907"/>
                    <a:pt x="2596" y="730"/>
                    <a:pt x="2335" y="647"/>
                  </a:cubicBezTo>
                  <a:cubicBezTo>
                    <a:pt x="1658" y="313"/>
                    <a:pt x="864" y="303"/>
                    <a:pt x="142" y="302"/>
                  </a:cubicBezTo>
                  <a:close/>
                </a:path>
              </a:pathLst>
            </a:custGeom>
            <a:solidFill>
              <a:srgbClr val="B07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14"/>
            <p:cNvSpPr/>
            <p:nvPr/>
          </p:nvSpPr>
          <p:spPr>
            <a:xfrm>
              <a:off x="5281825" y="3880775"/>
              <a:ext cx="164025" cy="50075"/>
            </a:xfrm>
            <a:custGeom>
              <a:avLst/>
              <a:gdLst/>
              <a:ahLst/>
              <a:cxnLst/>
              <a:rect l="l" t="t" r="r" b="b"/>
              <a:pathLst>
                <a:path w="6561" h="2003" extrusionOk="0">
                  <a:moveTo>
                    <a:pt x="6258" y="1"/>
                  </a:moveTo>
                  <a:cubicBezTo>
                    <a:pt x="5601" y="220"/>
                    <a:pt x="4954" y="397"/>
                    <a:pt x="4297" y="522"/>
                  </a:cubicBezTo>
                  <a:cubicBezTo>
                    <a:pt x="3484" y="675"/>
                    <a:pt x="2623" y="814"/>
                    <a:pt x="1771" y="814"/>
                  </a:cubicBezTo>
                  <a:cubicBezTo>
                    <a:pt x="1171" y="814"/>
                    <a:pt x="574" y="745"/>
                    <a:pt x="1" y="564"/>
                  </a:cubicBezTo>
                  <a:lnTo>
                    <a:pt x="1" y="564"/>
                  </a:lnTo>
                  <a:lnTo>
                    <a:pt x="1169" y="2003"/>
                  </a:lnTo>
                  <a:cubicBezTo>
                    <a:pt x="1221" y="1867"/>
                    <a:pt x="1263" y="1742"/>
                    <a:pt x="1304" y="1648"/>
                  </a:cubicBezTo>
                  <a:cubicBezTo>
                    <a:pt x="1388" y="1523"/>
                    <a:pt x="1482" y="1346"/>
                    <a:pt x="1607" y="1262"/>
                  </a:cubicBezTo>
                  <a:cubicBezTo>
                    <a:pt x="1692" y="1210"/>
                    <a:pt x="1783" y="1192"/>
                    <a:pt x="1878" y="1192"/>
                  </a:cubicBezTo>
                  <a:cubicBezTo>
                    <a:pt x="2028" y="1192"/>
                    <a:pt x="2188" y="1237"/>
                    <a:pt x="2347" y="1262"/>
                  </a:cubicBezTo>
                  <a:cubicBezTo>
                    <a:pt x="2733" y="1388"/>
                    <a:pt x="3213" y="1607"/>
                    <a:pt x="3609" y="1648"/>
                  </a:cubicBezTo>
                  <a:cubicBezTo>
                    <a:pt x="3912" y="1648"/>
                    <a:pt x="4214" y="1607"/>
                    <a:pt x="4516" y="1565"/>
                  </a:cubicBezTo>
                  <a:cubicBezTo>
                    <a:pt x="5215" y="1481"/>
                    <a:pt x="5955" y="1304"/>
                    <a:pt x="6560" y="866"/>
                  </a:cubicBezTo>
                  <a:cubicBezTo>
                    <a:pt x="6435" y="564"/>
                    <a:pt x="6341" y="261"/>
                    <a:pt x="6258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14"/>
            <p:cNvSpPr/>
            <p:nvPr/>
          </p:nvSpPr>
          <p:spPr>
            <a:xfrm>
              <a:off x="5113425" y="3993675"/>
              <a:ext cx="306350" cy="156375"/>
            </a:xfrm>
            <a:custGeom>
              <a:avLst/>
              <a:gdLst/>
              <a:ahLst/>
              <a:cxnLst/>
              <a:rect l="l" t="t" r="r" b="b"/>
              <a:pathLst>
                <a:path w="12254" h="6255" extrusionOk="0">
                  <a:moveTo>
                    <a:pt x="11388" y="0"/>
                  </a:moveTo>
                  <a:lnTo>
                    <a:pt x="699" y="1783"/>
                  </a:lnTo>
                  <a:cubicBezTo>
                    <a:pt x="396" y="3087"/>
                    <a:pt x="136" y="4391"/>
                    <a:pt x="0" y="5736"/>
                  </a:cubicBezTo>
                  <a:cubicBezTo>
                    <a:pt x="1994" y="6080"/>
                    <a:pt x="4018" y="6255"/>
                    <a:pt x="6041" y="6255"/>
                  </a:cubicBezTo>
                  <a:cubicBezTo>
                    <a:pt x="8124" y="6255"/>
                    <a:pt x="10206" y="6070"/>
                    <a:pt x="12253" y="5694"/>
                  </a:cubicBezTo>
                  <a:cubicBezTo>
                    <a:pt x="11993" y="3786"/>
                    <a:pt x="11732" y="1877"/>
                    <a:pt x="11388" y="0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14"/>
            <p:cNvSpPr/>
            <p:nvPr/>
          </p:nvSpPr>
          <p:spPr>
            <a:xfrm>
              <a:off x="5201525" y="3706875"/>
              <a:ext cx="125950" cy="119700"/>
            </a:xfrm>
            <a:custGeom>
              <a:avLst/>
              <a:gdLst/>
              <a:ahLst/>
              <a:cxnLst/>
              <a:rect l="l" t="t" r="r" b="b"/>
              <a:pathLst>
                <a:path w="5038" h="4788" extrusionOk="0">
                  <a:moveTo>
                    <a:pt x="689" y="1"/>
                  </a:moveTo>
                  <a:cubicBezTo>
                    <a:pt x="470" y="53"/>
                    <a:pt x="209" y="95"/>
                    <a:pt x="1" y="136"/>
                  </a:cubicBezTo>
                  <a:cubicBezTo>
                    <a:pt x="262" y="1878"/>
                    <a:pt x="1085" y="3526"/>
                    <a:pt x="2347" y="4788"/>
                  </a:cubicBezTo>
                  <a:lnTo>
                    <a:pt x="2347" y="4746"/>
                  </a:lnTo>
                  <a:cubicBezTo>
                    <a:pt x="3171" y="4005"/>
                    <a:pt x="3859" y="3046"/>
                    <a:pt x="4381" y="2045"/>
                  </a:cubicBezTo>
                  <a:cubicBezTo>
                    <a:pt x="4600" y="1565"/>
                    <a:pt x="4819" y="1044"/>
                    <a:pt x="4954" y="522"/>
                  </a:cubicBezTo>
                  <a:cubicBezTo>
                    <a:pt x="4996" y="397"/>
                    <a:pt x="5038" y="314"/>
                    <a:pt x="5038" y="178"/>
                  </a:cubicBezTo>
                  <a:cubicBezTo>
                    <a:pt x="4735" y="95"/>
                    <a:pt x="4433" y="53"/>
                    <a:pt x="4120" y="1"/>
                  </a:cubicBezTo>
                  <a:cubicBezTo>
                    <a:pt x="3912" y="1304"/>
                    <a:pt x="3296" y="2525"/>
                    <a:pt x="2431" y="3484"/>
                  </a:cubicBezTo>
                  <a:cubicBezTo>
                    <a:pt x="1513" y="2525"/>
                    <a:pt x="908" y="1304"/>
                    <a:pt x="689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14"/>
            <p:cNvSpPr/>
            <p:nvPr/>
          </p:nvSpPr>
          <p:spPr>
            <a:xfrm>
              <a:off x="5113425" y="4109950"/>
              <a:ext cx="306350" cy="40100"/>
            </a:xfrm>
            <a:custGeom>
              <a:avLst/>
              <a:gdLst/>
              <a:ahLst/>
              <a:cxnLst/>
              <a:rect l="l" t="t" r="r" b="b"/>
              <a:pathLst>
                <a:path w="12254" h="1604" extrusionOk="0">
                  <a:moveTo>
                    <a:pt x="12128" y="0"/>
                  </a:moveTo>
                  <a:cubicBezTo>
                    <a:pt x="11471" y="178"/>
                    <a:pt x="10773" y="261"/>
                    <a:pt x="10126" y="355"/>
                  </a:cubicBezTo>
                  <a:cubicBezTo>
                    <a:pt x="8739" y="522"/>
                    <a:pt x="7383" y="616"/>
                    <a:pt x="5996" y="616"/>
                  </a:cubicBezTo>
                  <a:cubicBezTo>
                    <a:pt x="3994" y="616"/>
                    <a:pt x="2044" y="438"/>
                    <a:pt x="136" y="42"/>
                  </a:cubicBezTo>
                  <a:cubicBezTo>
                    <a:pt x="83" y="397"/>
                    <a:pt x="42" y="741"/>
                    <a:pt x="0" y="1085"/>
                  </a:cubicBezTo>
                  <a:cubicBezTo>
                    <a:pt x="1994" y="1429"/>
                    <a:pt x="4018" y="1604"/>
                    <a:pt x="6041" y="1604"/>
                  </a:cubicBezTo>
                  <a:cubicBezTo>
                    <a:pt x="8124" y="1604"/>
                    <a:pt x="10206" y="1419"/>
                    <a:pt x="12253" y="1043"/>
                  </a:cubicBezTo>
                  <a:cubicBezTo>
                    <a:pt x="12212" y="699"/>
                    <a:pt x="12170" y="355"/>
                    <a:pt x="12128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14"/>
            <p:cNvSpPr/>
            <p:nvPr/>
          </p:nvSpPr>
          <p:spPr>
            <a:xfrm>
              <a:off x="5177550" y="3676650"/>
              <a:ext cx="54250" cy="100900"/>
            </a:xfrm>
            <a:custGeom>
              <a:avLst/>
              <a:gdLst/>
              <a:ahLst/>
              <a:cxnLst/>
              <a:rect l="l" t="t" r="r" b="b"/>
              <a:pathLst>
                <a:path w="2170" h="4036" extrusionOk="0">
                  <a:moveTo>
                    <a:pt x="2086" y="0"/>
                  </a:moveTo>
                  <a:cubicBezTo>
                    <a:pt x="1606" y="125"/>
                    <a:pt x="1221" y="344"/>
                    <a:pt x="866" y="741"/>
                  </a:cubicBezTo>
                  <a:cubicBezTo>
                    <a:pt x="0" y="1564"/>
                    <a:pt x="84" y="2993"/>
                    <a:pt x="564" y="3953"/>
                  </a:cubicBezTo>
                  <a:cubicBezTo>
                    <a:pt x="591" y="4011"/>
                    <a:pt x="634" y="4036"/>
                    <a:pt x="675" y="4036"/>
                  </a:cubicBezTo>
                  <a:cubicBezTo>
                    <a:pt x="759" y="4036"/>
                    <a:pt x="838" y="3936"/>
                    <a:pt x="783" y="3817"/>
                  </a:cubicBezTo>
                  <a:cubicBezTo>
                    <a:pt x="261" y="2732"/>
                    <a:pt x="345" y="1345"/>
                    <a:pt x="1387" y="605"/>
                  </a:cubicBezTo>
                  <a:cubicBezTo>
                    <a:pt x="1606" y="428"/>
                    <a:pt x="1867" y="303"/>
                    <a:pt x="2170" y="261"/>
                  </a:cubicBezTo>
                  <a:cubicBezTo>
                    <a:pt x="2128" y="167"/>
                    <a:pt x="2086" y="84"/>
                    <a:pt x="2086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14"/>
            <p:cNvSpPr/>
            <p:nvPr/>
          </p:nvSpPr>
          <p:spPr>
            <a:xfrm>
              <a:off x="5313375" y="3688625"/>
              <a:ext cx="39125" cy="103375"/>
            </a:xfrm>
            <a:custGeom>
              <a:avLst/>
              <a:gdLst/>
              <a:ahLst/>
              <a:cxnLst/>
              <a:rect l="l" t="t" r="r" b="b"/>
              <a:pathLst>
                <a:path w="1565" h="4135" extrusionOk="0">
                  <a:moveTo>
                    <a:pt x="1" y="1"/>
                  </a:moveTo>
                  <a:cubicBezTo>
                    <a:pt x="480" y="262"/>
                    <a:pt x="866" y="689"/>
                    <a:pt x="1044" y="1304"/>
                  </a:cubicBezTo>
                  <a:cubicBezTo>
                    <a:pt x="1263" y="2212"/>
                    <a:pt x="866" y="3255"/>
                    <a:pt x="303" y="3953"/>
                  </a:cubicBezTo>
                  <a:cubicBezTo>
                    <a:pt x="244" y="4041"/>
                    <a:pt x="331" y="4135"/>
                    <a:pt x="434" y="4135"/>
                  </a:cubicBezTo>
                  <a:cubicBezTo>
                    <a:pt x="477" y="4135"/>
                    <a:pt x="524" y="4118"/>
                    <a:pt x="564" y="4078"/>
                  </a:cubicBezTo>
                  <a:cubicBezTo>
                    <a:pt x="1210" y="3213"/>
                    <a:pt x="1565" y="1993"/>
                    <a:pt x="1169" y="908"/>
                  </a:cubicBezTo>
                  <a:cubicBezTo>
                    <a:pt x="1044" y="522"/>
                    <a:pt x="825" y="209"/>
                    <a:pt x="522" y="1"/>
                  </a:cubicBezTo>
                  <a:cubicBezTo>
                    <a:pt x="494" y="1"/>
                    <a:pt x="462" y="19"/>
                    <a:pt x="431" y="19"/>
                  </a:cubicBezTo>
                  <a:cubicBezTo>
                    <a:pt x="415" y="19"/>
                    <a:pt x="400" y="15"/>
                    <a:pt x="387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14"/>
            <p:cNvSpPr/>
            <p:nvPr/>
          </p:nvSpPr>
          <p:spPr>
            <a:xfrm>
              <a:off x="5137400" y="3755225"/>
              <a:ext cx="255250" cy="302800"/>
            </a:xfrm>
            <a:custGeom>
              <a:avLst/>
              <a:gdLst/>
              <a:ahLst/>
              <a:cxnLst/>
              <a:rect l="l" t="t" r="r" b="b"/>
              <a:pathLst>
                <a:path w="10210" h="12112" extrusionOk="0">
                  <a:moveTo>
                    <a:pt x="4569" y="0"/>
                  </a:moveTo>
                  <a:cubicBezTo>
                    <a:pt x="3983" y="0"/>
                    <a:pt x="3401" y="10"/>
                    <a:pt x="2827" y="27"/>
                  </a:cubicBezTo>
                  <a:cubicBezTo>
                    <a:pt x="1867" y="69"/>
                    <a:pt x="908" y="205"/>
                    <a:pt x="0" y="288"/>
                  </a:cubicBezTo>
                  <a:cubicBezTo>
                    <a:pt x="303" y="4115"/>
                    <a:pt x="605" y="7932"/>
                    <a:pt x="908" y="11759"/>
                  </a:cubicBezTo>
                  <a:cubicBezTo>
                    <a:pt x="2128" y="11987"/>
                    <a:pt x="3341" y="12111"/>
                    <a:pt x="4553" y="12111"/>
                  </a:cubicBezTo>
                  <a:cubicBezTo>
                    <a:pt x="4728" y="12111"/>
                    <a:pt x="4904" y="12109"/>
                    <a:pt x="5079" y="12104"/>
                  </a:cubicBezTo>
                  <a:cubicBezTo>
                    <a:pt x="5261" y="12109"/>
                    <a:pt x="5442" y="12111"/>
                    <a:pt x="5623" y="12111"/>
                  </a:cubicBezTo>
                  <a:cubicBezTo>
                    <a:pt x="6869" y="12111"/>
                    <a:pt x="8081" y="11987"/>
                    <a:pt x="9292" y="11759"/>
                  </a:cubicBezTo>
                  <a:cubicBezTo>
                    <a:pt x="9605" y="7932"/>
                    <a:pt x="9907" y="4115"/>
                    <a:pt x="10210" y="288"/>
                  </a:cubicBezTo>
                  <a:cubicBezTo>
                    <a:pt x="9167" y="153"/>
                    <a:pt x="8124" y="69"/>
                    <a:pt x="7081" y="69"/>
                  </a:cubicBezTo>
                  <a:cubicBezTo>
                    <a:pt x="6238" y="20"/>
                    <a:pt x="5399" y="0"/>
                    <a:pt x="4569" y="0"/>
                  </a:cubicBez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14"/>
            <p:cNvSpPr/>
            <p:nvPr/>
          </p:nvSpPr>
          <p:spPr>
            <a:xfrm>
              <a:off x="5191625" y="3813525"/>
              <a:ext cx="150975" cy="32600"/>
            </a:xfrm>
            <a:custGeom>
              <a:avLst/>
              <a:gdLst/>
              <a:ahLst/>
              <a:cxnLst/>
              <a:rect l="l" t="t" r="r" b="b"/>
              <a:pathLst>
                <a:path w="6039" h="1304" extrusionOk="0">
                  <a:moveTo>
                    <a:pt x="6039" y="0"/>
                  </a:moveTo>
                  <a:cubicBezTo>
                    <a:pt x="5017" y="42"/>
                    <a:pt x="4008" y="52"/>
                    <a:pt x="3004" y="52"/>
                  </a:cubicBezTo>
                  <a:cubicBezTo>
                    <a:pt x="2000" y="52"/>
                    <a:pt x="1002" y="42"/>
                    <a:pt x="1" y="42"/>
                  </a:cubicBezTo>
                  <a:lnTo>
                    <a:pt x="1" y="1304"/>
                  </a:lnTo>
                  <a:lnTo>
                    <a:pt x="84" y="1304"/>
                  </a:lnTo>
                  <a:cubicBezTo>
                    <a:pt x="2045" y="1304"/>
                    <a:pt x="3995" y="1210"/>
                    <a:pt x="5955" y="1168"/>
                  </a:cubicBezTo>
                  <a:cubicBezTo>
                    <a:pt x="5997" y="1168"/>
                    <a:pt x="5997" y="1168"/>
                    <a:pt x="6039" y="1126"/>
                  </a:cubicBezTo>
                  <a:lnTo>
                    <a:pt x="60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14"/>
            <p:cNvSpPr/>
            <p:nvPr/>
          </p:nvSpPr>
          <p:spPr>
            <a:xfrm>
              <a:off x="5219775" y="3858100"/>
              <a:ext cx="84775" cy="18275"/>
            </a:xfrm>
            <a:custGeom>
              <a:avLst/>
              <a:gdLst/>
              <a:ahLst/>
              <a:cxnLst/>
              <a:rect l="l" t="t" r="r" b="b"/>
              <a:pathLst>
                <a:path w="3391" h="731" extrusionOk="0">
                  <a:moveTo>
                    <a:pt x="3390" y="0"/>
                  </a:moveTo>
                  <a:cubicBezTo>
                    <a:pt x="2264" y="42"/>
                    <a:pt x="1138" y="42"/>
                    <a:pt x="1" y="42"/>
                  </a:cubicBezTo>
                  <a:lnTo>
                    <a:pt x="1" y="730"/>
                  </a:lnTo>
                  <a:lnTo>
                    <a:pt x="95" y="730"/>
                  </a:lnTo>
                  <a:cubicBezTo>
                    <a:pt x="1179" y="730"/>
                    <a:pt x="2264" y="689"/>
                    <a:pt x="3348" y="647"/>
                  </a:cubicBezTo>
                  <a:lnTo>
                    <a:pt x="3390" y="647"/>
                  </a:lnTo>
                  <a:lnTo>
                    <a:pt x="33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14"/>
            <p:cNvSpPr/>
            <p:nvPr/>
          </p:nvSpPr>
          <p:spPr>
            <a:xfrm>
              <a:off x="5095950" y="3934750"/>
              <a:ext cx="238050" cy="114200"/>
            </a:xfrm>
            <a:custGeom>
              <a:avLst/>
              <a:gdLst/>
              <a:ahLst/>
              <a:cxnLst/>
              <a:rect l="l" t="t" r="r" b="b"/>
              <a:pathLst>
                <a:path w="9522" h="4568" extrusionOk="0">
                  <a:moveTo>
                    <a:pt x="8448" y="1"/>
                  </a:moveTo>
                  <a:cubicBezTo>
                    <a:pt x="5641" y="1"/>
                    <a:pt x="2817" y="445"/>
                    <a:pt x="178" y="1366"/>
                  </a:cubicBezTo>
                  <a:lnTo>
                    <a:pt x="261" y="1189"/>
                  </a:lnTo>
                  <a:lnTo>
                    <a:pt x="261" y="1189"/>
                  </a:lnTo>
                  <a:cubicBezTo>
                    <a:pt x="0" y="1408"/>
                    <a:pt x="52" y="1794"/>
                    <a:pt x="52" y="2149"/>
                  </a:cubicBezTo>
                  <a:cubicBezTo>
                    <a:pt x="136" y="2879"/>
                    <a:pt x="261" y="3619"/>
                    <a:pt x="397" y="4318"/>
                  </a:cubicBezTo>
                  <a:cubicBezTo>
                    <a:pt x="438" y="4401"/>
                    <a:pt x="438" y="4495"/>
                    <a:pt x="522" y="4537"/>
                  </a:cubicBezTo>
                  <a:cubicBezTo>
                    <a:pt x="548" y="4558"/>
                    <a:pt x="582" y="4568"/>
                    <a:pt x="614" y="4568"/>
                  </a:cubicBezTo>
                  <a:cubicBezTo>
                    <a:pt x="647" y="4568"/>
                    <a:pt x="678" y="4558"/>
                    <a:pt x="699" y="4537"/>
                  </a:cubicBezTo>
                  <a:cubicBezTo>
                    <a:pt x="2305" y="4401"/>
                    <a:pt x="3911" y="4182"/>
                    <a:pt x="5434" y="3755"/>
                  </a:cubicBezTo>
                  <a:cubicBezTo>
                    <a:pt x="6998" y="3275"/>
                    <a:pt x="8437" y="2493"/>
                    <a:pt x="9522" y="1273"/>
                  </a:cubicBezTo>
                  <a:cubicBezTo>
                    <a:pt x="9386" y="845"/>
                    <a:pt x="9303" y="449"/>
                    <a:pt x="9177" y="11"/>
                  </a:cubicBezTo>
                  <a:cubicBezTo>
                    <a:pt x="8935" y="4"/>
                    <a:pt x="8691" y="1"/>
                    <a:pt x="8448" y="1"/>
                  </a:cubicBezTo>
                  <a:close/>
                </a:path>
              </a:pathLst>
            </a:custGeom>
            <a:solidFill>
              <a:srgbClr val="D6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14"/>
            <p:cNvSpPr/>
            <p:nvPr/>
          </p:nvSpPr>
          <p:spPr>
            <a:xfrm>
              <a:off x="5199200" y="3892775"/>
              <a:ext cx="232125" cy="167825"/>
            </a:xfrm>
            <a:custGeom>
              <a:avLst/>
              <a:gdLst/>
              <a:ahLst/>
              <a:cxnLst/>
              <a:rect l="l" t="t" r="r" b="b"/>
              <a:pathLst>
                <a:path w="9285" h="6713" extrusionOk="0">
                  <a:moveTo>
                    <a:pt x="824" y="0"/>
                  </a:moveTo>
                  <a:cubicBezTo>
                    <a:pt x="782" y="0"/>
                    <a:pt x="782" y="42"/>
                    <a:pt x="740" y="42"/>
                  </a:cubicBezTo>
                  <a:cubicBezTo>
                    <a:pt x="521" y="344"/>
                    <a:pt x="136" y="741"/>
                    <a:pt x="0" y="1127"/>
                  </a:cubicBezTo>
                  <a:cubicBezTo>
                    <a:pt x="0" y="1168"/>
                    <a:pt x="42" y="1262"/>
                    <a:pt x="94" y="1304"/>
                  </a:cubicBezTo>
                  <a:cubicBezTo>
                    <a:pt x="438" y="1742"/>
                    <a:pt x="876" y="2169"/>
                    <a:pt x="1262" y="2566"/>
                  </a:cubicBezTo>
                  <a:cubicBezTo>
                    <a:pt x="3170" y="4391"/>
                    <a:pt x="5256" y="6038"/>
                    <a:pt x="7863" y="6695"/>
                  </a:cubicBezTo>
                  <a:cubicBezTo>
                    <a:pt x="7914" y="6707"/>
                    <a:pt x="7963" y="6713"/>
                    <a:pt x="8010" y="6713"/>
                  </a:cubicBezTo>
                  <a:cubicBezTo>
                    <a:pt x="9025" y="6713"/>
                    <a:pt x="9285" y="4141"/>
                    <a:pt x="8906" y="3473"/>
                  </a:cubicBezTo>
                  <a:lnTo>
                    <a:pt x="8906" y="3473"/>
                  </a:lnTo>
                  <a:lnTo>
                    <a:pt x="8958" y="3650"/>
                  </a:lnTo>
                  <a:cubicBezTo>
                    <a:pt x="6476" y="1950"/>
                    <a:pt x="3692" y="741"/>
                    <a:pt x="824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14"/>
            <p:cNvSpPr/>
            <p:nvPr/>
          </p:nvSpPr>
          <p:spPr>
            <a:xfrm>
              <a:off x="5151600" y="3844900"/>
              <a:ext cx="130250" cy="111000"/>
            </a:xfrm>
            <a:custGeom>
              <a:avLst/>
              <a:gdLst/>
              <a:ahLst/>
              <a:cxnLst/>
              <a:rect l="l" t="t" r="r" b="b"/>
              <a:pathLst>
                <a:path w="5210" h="4440" extrusionOk="0">
                  <a:moveTo>
                    <a:pt x="2374" y="0"/>
                  </a:moveTo>
                  <a:cubicBezTo>
                    <a:pt x="2364" y="0"/>
                    <a:pt x="2353" y="2"/>
                    <a:pt x="2342" y="7"/>
                  </a:cubicBezTo>
                  <a:cubicBezTo>
                    <a:pt x="2300" y="49"/>
                    <a:pt x="2259" y="174"/>
                    <a:pt x="2206" y="268"/>
                  </a:cubicBezTo>
                  <a:cubicBezTo>
                    <a:pt x="2206" y="393"/>
                    <a:pt x="2259" y="528"/>
                    <a:pt x="2259" y="654"/>
                  </a:cubicBezTo>
                  <a:cubicBezTo>
                    <a:pt x="2342" y="873"/>
                    <a:pt x="2425" y="1092"/>
                    <a:pt x="2519" y="1352"/>
                  </a:cubicBezTo>
                  <a:cubicBezTo>
                    <a:pt x="2384" y="1092"/>
                    <a:pt x="2040" y="831"/>
                    <a:pt x="1821" y="654"/>
                  </a:cubicBezTo>
                  <a:cubicBezTo>
                    <a:pt x="1643" y="570"/>
                    <a:pt x="1518" y="435"/>
                    <a:pt x="1341" y="351"/>
                  </a:cubicBezTo>
                  <a:cubicBezTo>
                    <a:pt x="1271" y="328"/>
                    <a:pt x="1186" y="289"/>
                    <a:pt x="1116" y="289"/>
                  </a:cubicBezTo>
                  <a:cubicBezTo>
                    <a:pt x="1061" y="289"/>
                    <a:pt x="1015" y="314"/>
                    <a:pt x="997" y="393"/>
                  </a:cubicBezTo>
                  <a:cubicBezTo>
                    <a:pt x="997" y="570"/>
                    <a:pt x="1257" y="789"/>
                    <a:pt x="1341" y="873"/>
                  </a:cubicBezTo>
                  <a:cubicBezTo>
                    <a:pt x="1560" y="1133"/>
                    <a:pt x="1779" y="1352"/>
                    <a:pt x="1946" y="1571"/>
                  </a:cubicBezTo>
                  <a:cubicBezTo>
                    <a:pt x="1643" y="1477"/>
                    <a:pt x="1383" y="1258"/>
                    <a:pt x="1080" y="1092"/>
                  </a:cubicBezTo>
                  <a:cubicBezTo>
                    <a:pt x="955" y="956"/>
                    <a:pt x="778" y="873"/>
                    <a:pt x="600" y="831"/>
                  </a:cubicBezTo>
                  <a:cubicBezTo>
                    <a:pt x="504" y="790"/>
                    <a:pt x="418" y="759"/>
                    <a:pt x="366" y="759"/>
                  </a:cubicBezTo>
                  <a:cubicBezTo>
                    <a:pt x="299" y="759"/>
                    <a:pt x="288" y="810"/>
                    <a:pt x="381" y="956"/>
                  </a:cubicBezTo>
                  <a:cubicBezTo>
                    <a:pt x="475" y="1133"/>
                    <a:pt x="642" y="1258"/>
                    <a:pt x="778" y="1352"/>
                  </a:cubicBezTo>
                  <a:cubicBezTo>
                    <a:pt x="955" y="1571"/>
                    <a:pt x="1216" y="1738"/>
                    <a:pt x="1424" y="1874"/>
                  </a:cubicBezTo>
                  <a:cubicBezTo>
                    <a:pt x="1216" y="1832"/>
                    <a:pt x="997" y="1738"/>
                    <a:pt x="778" y="1696"/>
                  </a:cubicBezTo>
                  <a:cubicBezTo>
                    <a:pt x="704" y="1674"/>
                    <a:pt x="442" y="1624"/>
                    <a:pt x="258" y="1624"/>
                  </a:cubicBezTo>
                  <a:cubicBezTo>
                    <a:pt x="101" y="1624"/>
                    <a:pt x="1" y="1660"/>
                    <a:pt x="121" y="1780"/>
                  </a:cubicBezTo>
                  <a:cubicBezTo>
                    <a:pt x="256" y="1957"/>
                    <a:pt x="475" y="1999"/>
                    <a:pt x="694" y="2093"/>
                  </a:cubicBezTo>
                  <a:cubicBezTo>
                    <a:pt x="903" y="2218"/>
                    <a:pt x="1164" y="2301"/>
                    <a:pt x="1424" y="2395"/>
                  </a:cubicBezTo>
                  <a:cubicBezTo>
                    <a:pt x="1257" y="2437"/>
                    <a:pt x="1038" y="2437"/>
                    <a:pt x="819" y="2478"/>
                  </a:cubicBezTo>
                  <a:cubicBezTo>
                    <a:pt x="642" y="2520"/>
                    <a:pt x="434" y="2562"/>
                    <a:pt x="256" y="2697"/>
                  </a:cubicBezTo>
                  <a:lnTo>
                    <a:pt x="256" y="2739"/>
                  </a:lnTo>
                  <a:cubicBezTo>
                    <a:pt x="215" y="2781"/>
                    <a:pt x="298" y="2823"/>
                    <a:pt x="340" y="2823"/>
                  </a:cubicBezTo>
                  <a:cubicBezTo>
                    <a:pt x="600" y="2823"/>
                    <a:pt x="861" y="2823"/>
                    <a:pt x="1122" y="2875"/>
                  </a:cubicBezTo>
                  <a:cubicBezTo>
                    <a:pt x="1602" y="2916"/>
                    <a:pt x="1821" y="3177"/>
                    <a:pt x="2081" y="3480"/>
                  </a:cubicBezTo>
                  <a:cubicBezTo>
                    <a:pt x="2425" y="3824"/>
                    <a:pt x="2780" y="4178"/>
                    <a:pt x="3124" y="4439"/>
                  </a:cubicBezTo>
                  <a:lnTo>
                    <a:pt x="5210" y="2739"/>
                  </a:lnTo>
                  <a:cubicBezTo>
                    <a:pt x="4605" y="2478"/>
                    <a:pt x="3906" y="2259"/>
                    <a:pt x="3343" y="1874"/>
                  </a:cubicBezTo>
                  <a:cubicBezTo>
                    <a:pt x="2822" y="1436"/>
                    <a:pt x="2780" y="914"/>
                    <a:pt x="2561" y="309"/>
                  </a:cubicBezTo>
                  <a:cubicBezTo>
                    <a:pt x="2523" y="224"/>
                    <a:pt x="2476" y="0"/>
                    <a:pt x="2374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14"/>
            <p:cNvSpPr/>
            <p:nvPr/>
          </p:nvSpPr>
          <p:spPr>
            <a:xfrm>
              <a:off x="4913450" y="3852625"/>
              <a:ext cx="153325" cy="293325"/>
            </a:xfrm>
            <a:custGeom>
              <a:avLst/>
              <a:gdLst/>
              <a:ahLst/>
              <a:cxnLst/>
              <a:rect l="l" t="t" r="r" b="b"/>
              <a:pathLst>
                <a:path w="6133" h="11733" extrusionOk="0">
                  <a:moveTo>
                    <a:pt x="3609" y="0"/>
                  </a:moveTo>
                  <a:lnTo>
                    <a:pt x="1304" y="1731"/>
                  </a:lnTo>
                  <a:cubicBezTo>
                    <a:pt x="1659" y="2566"/>
                    <a:pt x="2003" y="3390"/>
                    <a:pt x="2347" y="4213"/>
                  </a:cubicBezTo>
                  <a:cubicBezTo>
                    <a:pt x="2660" y="4912"/>
                    <a:pt x="3223" y="5736"/>
                    <a:pt x="2962" y="6518"/>
                  </a:cubicBezTo>
                  <a:cubicBezTo>
                    <a:pt x="2660" y="7467"/>
                    <a:pt x="2138" y="8249"/>
                    <a:pt x="1565" y="9084"/>
                  </a:cubicBezTo>
                  <a:cubicBezTo>
                    <a:pt x="1137" y="9688"/>
                    <a:pt x="574" y="10293"/>
                    <a:pt x="219" y="10992"/>
                  </a:cubicBezTo>
                  <a:cubicBezTo>
                    <a:pt x="0" y="11472"/>
                    <a:pt x="94" y="11732"/>
                    <a:pt x="657" y="11732"/>
                  </a:cubicBezTo>
                  <a:cubicBezTo>
                    <a:pt x="1919" y="11732"/>
                    <a:pt x="2827" y="11075"/>
                    <a:pt x="3703" y="10293"/>
                  </a:cubicBezTo>
                  <a:cubicBezTo>
                    <a:pt x="4610" y="9469"/>
                    <a:pt x="5350" y="8468"/>
                    <a:pt x="5830" y="7384"/>
                  </a:cubicBezTo>
                  <a:cubicBezTo>
                    <a:pt x="5955" y="7081"/>
                    <a:pt x="6091" y="6737"/>
                    <a:pt x="6132" y="6383"/>
                  </a:cubicBezTo>
                  <a:cubicBezTo>
                    <a:pt x="6132" y="5955"/>
                    <a:pt x="5997" y="5475"/>
                    <a:pt x="5913" y="5037"/>
                  </a:cubicBezTo>
                  <a:cubicBezTo>
                    <a:pt x="5392" y="3254"/>
                    <a:pt x="4526" y="1606"/>
                    <a:pt x="3609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14"/>
            <p:cNvSpPr/>
            <p:nvPr/>
          </p:nvSpPr>
          <p:spPr>
            <a:xfrm>
              <a:off x="4946025" y="3853675"/>
              <a:ext cx="58700" cy="71700"/>
            </a:xfrm>
            <a:custGeom>
              <a:avLst/>
              <a:gdLst/>
              <a:ahLst/>
              <a:cxnLst/>
              <a:rect l="l" t="t" r="r" b="b"/>
              <a:pathLst>
                <a:path w="2348" h="2868" extrusionOk="0">
                  <a:moveTo>
                    <a:pt x="1" y="1689"/>
                  </a:moveTo>
                  <a:cubicBezTo>
                    <a:pt x="178" y="2086"/>
                    <a:pt x="314" y="2472"/>
                    <a:pt x="481" y="2868"/>
                  </a:cubicBezTo>
                  <a:cubicBezTo>
                    <a:pt x="314" y="2472"/>
                    <a:pt x="178" y="2086"/>
                    <a:pt x="1" y="1689"/>
                  </a:cubicBezTo>
                  <a:close/>
                  <a:moveTo>
                    <a:pt x="2347" y="42"/>
                  </a:moveTo>
                  <a:lnTo>
                    <a:pt x="2347" y="84"/>
                  </a:lnTo>
                  <a:lnTo>
                    <a:pt x="2347" y="42"/>
                  </a:lnTo>
                  <a:close/>
                  <a:moveTo>
                    <a:pt x="2306" y="0"/>
                  </a:moveTo>
                  <a:lnTo>
                    <a:pt x="2347" y="42"/>
                  </a:lnTo>
                  <a:lnTo>
                    <a:pt x="2306" y="0"/>
                  </a:lnTo>
                  <a:close/>
                  <a:moveTo>
                    <a:pt x="2306" y="0"/>
                  </a:moveTo>
                  <a:lnTo>
                    <a:pt x="2306" y="0"/>
                  </a:lnTo>
                  <a:close/>
                </a:path>
              </a:pathLst>
            </a:custGeom>
            <a:solidFill>
              <a:srgbClr val="F6E1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14"/>
            <p:cNvSpPr/>
            <p:nvPr/>
          </p:nvSpPr>
          <p:spPr>
            <a:xfrm>
              <a:off x="4946025" y="3852625"/>
              <a:ext cx="80600" cy="84750"/>
            </a:xfrm>
            <a:custGeom>
              <a:avLst/>
              <a:gdLst/>
              <a:ahLst/>
              <a:cxnLst/>
              <a:rect l="l" t="t" r="r" b="b"/>
              <a:pathLst>
                <a:path w="3224" h="3390" extrusionOk="0">
                  <a:moveTo>
                    <a:pt x="2306" y="0"/>
                  </a:moveTo>
                  <a:lnTo>
                    <a:pt x="1" y="1731"/>
                  </a:lnTo>
                  <a:cubicBezTo>
                    <a:pt x="178" y="2128"/>
                    <a:pt x="314" y="2514"/>
                    <a:pt x="481" y="2910"/>
                  </a:cubicBezTo>
                  <a:cubicBezTo>
                    <a:pt x="575" y="3035"/>
                    <a:pt x="616" y="3212"/>
                    <a:pt x="700" y="3390"/>
                  </a:cubicBezTo>
                  <a:cubicBezTo>
                    <a:pt x="1440" y="2993"/>
                    <a:pt x="2181" y="2566"/>
                    <a:pt x="2827" y="2044"/>
                  </a:cubicBezTo>
                  <a:cubicBezTo>
                    <a:pt x="2963" y="1909"/>
                    <a:pt x="3088" y="1825"/>
                    <a:pt x="3223" y="1690"/>
                  </a:cubicBezTo>
                  <a:cubicBezTo>
                    <a:pt x="2963" y="1168"/>
                    <a:pt x="2660" y="647"/>
                    <a:pt x="2347" y="126"/>
                  </a:cubicBezTo>
                  <a:lnTo>
                    <a:pt x="2347" y="84"/>
                  </a:lnTo>
                  <a:lnTo>
                    <a:pt x="2306" y="42"/>
                  </a:lnTo>
                  <a:lnTo>
                    <a:pt x="2306" y="0"/>
                  </a:ln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14"/>
            <p:cNvSpPr/>
            <p:nvPr/>
          </p:nvSpPr>
          <p:spPr>
            <a:xfrm>
              <a:off x="4654050" y="4686900"/>
              <a:ext cx="141050" cy="90300"/>
            </a:xfrm>
            <a:custGeom>
              <a:avLst/>
              <a:gdLst/>
              <a:ahLst/>
              <a:cxnLst/>
              <a:rect l="l" t="t" r="r" b="b"/>
              <a:pathLst>
                <a:path w="5642" h="3612" extrusionOk="0">
                  <a:moveTo>
                    <a:pt x="5339" y="0"/>
                  </a:moveTo>
                  <a:lnTo>
                    <a:pt x="4036" y="386"/>
                  </a:lnTo>
                  <a:lnTo>
                    <a:pt x="4036" y="1210"/>
                  </a:lnTo>
                  <a:cubicBezTo>
                    <a:pt x="3994" y="1262"/>
                    <a:pt x="3994" y="1346"/>
                    <a:pt x="3994" y="1387"/>
                  </a:cubicBezTo>
                  <a:cubicBezTo>
                    <a:pt x="3953" y="1429"/>
                    <a:pt x="3911" y="1429"/>
                    <a:pt x="3859" y="1471"/>
                  </a:cubicBezTo>
                  <a:cubicBezTo>
                    <a:pt x="3170" y="1732"/>
                    <a:pt x="2430" y="1867"/>
                    <a:pt x="1731" y="2128"/>
                  </a:cubicBezTo>
                  <a:cubicBezTo>
                    <a:pt x="1043" y="2347"/>
                    <a:pt x="344" y="2774"/>
                    <a:pt x="0" y="3390"/>
                  </a:cubicBezTo>
                  <a:cubicBezTo>
                    <a:pt x="858" y="3536"/>
                    <a:pt x="1728" y="3611"/>
                    <a:pt x="2599" y="3611"/>
                  </a:cubicBezTo>
                  <a:cubicBezTo>
                    <a:pt x="3529" y="3611"/>
                    <a:pt x="4461" y="3526"/>
                    <a:pt x="5381" y="3348"/>
                  </a:cubicBezTo>
                  <a:cubicBezTo>
                    <a:pt x="5423" y="3348"/>
                    <a:pt x="5475" y="3348"/>
                    <a:pt x="5517" y="3296"/>
                  </a:cubicBezTo>
                  <a:cubicBezTo>
                    <a:pt x="5642" y="3212"/>
                    <a:pt x="5642" y="3087"/>
                    <a:pt x="5642" y="2952"/>
                  </a:cubicBezTo>
                  <a:cubicBezTo>
                    <a:pt x="5558" y="1951"/>
                    <a:pt x="5475" y="1002"/>
                    <a:pt x="5339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14"/>
            <p:cNvSpPr/>
            <p:nvPr/>
          </p:nvSpPr>
          <p:spPr>
            <a:xfrm>
              <a:off x="4921275" y="4686900"/>
              <a:ext cx="142100" cy="90300"/>
            </a:xfrm>
            <a:custGeom>
              <a:avLst/>
              <a:gdLst/>
              <a:ahLst/>
              <a:cxnLst/>
              <a:rect l="l" t="t" r="r" b="b"/>
              <a:pathLst>
                <a:path w="5684" h="3612" extrusionOk="0">
                  <a:moveTo>
                    <a:pt x="303" y="0"/>
                  </a:moveTo>
                  <a:cubicBezTo>
                    <a:pt x="209" y="1002"/>
                    <a:pt x="84" y="1951"/>
                    <a:pt x="42" y="2952"/>
                  </a:cubicBezTo>
                  <a:cubicBezTo>
                    <a:pt x="0" y="3087"/>
                    <a:pt x="0" y="3212"/>
                    <a:pt x="125" y="3296"/>
                  </a:cubicBezTo>
                  <a:cubicBezTo>
                    <a:pt x="167" y="3348"/>
                    <a:pt x="209" y="3348"/>
                    <a:pt x="303" y="3348"/>
                  </a:cubicBezTo>
                  <a:cubicBezTo>
                    <a:pt x="1196" y="3526"/>
                    <a:pt x="2129" y="3611"/>
                    <a:pt x="3066" y="3611"/>
                  </a:cubicBezTo>
                  <a:cubicBezTo>
                    <a:pt x="3944" y="3611"/>
                    <a:pt x="4826" y="3536"/>
                    <a:pt x="5684" y="3390"/>
                  </a:cubicBezTo>
                  <a:cubicBezTo>
                    <a:pt x="5298" y="2774"/>
                    <a:pt x="4599" y="2347"/>
                    <a:pt x="3911" y="2128"/>
                  </a:cubicBezTo>
                  <a:cubicBezTo>
                    <a:pt x="3212" y="1867"/>
                    <a:pt x="2472" y="1732"/>
                    <a:pt x="1825" y="1471"/>
                  </a:cubicBezTo>
                  <a:cubicBezTo>
                    <a:pt x="1731" y="1429"/>
                    <a:pt x="1690" y="1429"/>
                    <a:pt x="1690" y="1387"/>
                  </a:cubicBezTo>
                  <a:cubicBezTo>
                    <a:pt x="1648" y="1346"/>
                    <a:pt x="1648" y="1262"/>
                    <a:pt x="1648" y="1210"/>
                  </a:cubicBezTo>
                  <a:lnTo>
                    <a:pt x="1648" y="386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14"/>
            <p:cNvSpPr/>
            <p:nvPr/>
          </p:nvSpPr>
          <p:spPr>
            <a:xfrm>
              <a:off x="4654050" y="4729125"/>
              <a:ext cx="141050" cy="48075"/>
            </a:xfrm>
            <a:custGeom>
              <a:avLst/>
              <a:gdLst/>
              <a:ahLst/>
              <a:cxnLst/>
              <a:rect l="l" t="t" r="r" b="b"/>
              <a:pathLst>
                <a:path w="5642" h="1923" extrusionOk="0">
                  <a:moveTo>
                    <a:pt x="5517" y="1"/>
                  </a:moveTo>
                  <a:cubicBezTo>
                    <a:pt x="5214" y="178"/>
                    <a:pt x="4901" y="439"/>
                    <a:pt x="4776" y="741"/>
                  </a:cubicBezTo>
                  <a:cubicBezTo>
                    <a:pt x="4172" y="355"/>
                    <a:pt x="3473" y="136"/>
                    <a:pt x="2774" y="95"/>
                  </a:cubicBezTo>
                  <a:cubicBezTo>
                    <a:pt x="2430" y="220"/>
                    <a:pt x="2086" y="303"/>
                    <a:pt x="1731" y="439"/>
                  </a:cubicBezTo>
                  <a:cubicBezTo>
                    <a:pt x="1043" y="658"/>
                    <a:pt x="344" y="1085"/>
                    <a:pt x="0" y="1701"/>
                  </a:cubicBezTo>
                  <a:cubicBezTo>
                    <a:pt x="858" y="1847"/>
                    <a:pt x="1728" y="1922"/>
                    <a:pt x="2599" y="1922"/>
                  </a:cubicBezTo>
                  <a:cubicBezTo>
                    <a:pt x="3529" y="1922"/>
                    <a:pt x="4461" y="1837"/>
                    <a:pt x="5381" y="1659"/>
                  </a:cubicBezTo>
                  <a:cubicBezTo>
                    <a:pt x="5423" y="1659"/>
                    <a:pt x="5475" y="1659"/>
                    <a:pt x="5517" y="1607"/>
                  </a:cubicBezTo>
                  <a:cubicBezTo>
                    <a:pt x="5642" y="1523"/>
                    <a:pt x="5642" y="1398"/>
                    <a:pt x="5642" y="1263"/>
                  </a:cubicBezTo>
                  <a:cubicBezTo>
                    <a:pt x="5600" y="825"/>
                    <a:pt x="5558" y="439"/>
                    <a:pt x="5517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14"/>
            <p:cNvSpPr/>
            <p:nvPr/>
          </p:nvSpPr>
          <p:spPr>
            <a:xfrm>
              <a:off x="4921275" y="4729125"/>
              <a:ext cx="142100" cy="48075"/>
            </a:xfrm>
            <a:custGeom>
              <a:avLst/>
              <a:gdLst/>
              <a:ahLst/>
              <a:cxnLst/>
              <a:rect l="l" t="t" r="r" b="b"/>
              <a:pathLst>
                <a:path w="5684" h="1923" extrusionOk="0">
                  <a:moveTo>
                    <a:pt x="125" y="1"/>
                  </a:moveTo>
                  <a:cubicBezTo>
                    <a:pt x="84" y="439"/>
                    <a:pt x="42" y="825"/>
                    <a:pt x="42" y="1263"/>
                  </a:cubicBezTo>
                  <a:cubicBezTo>
                    <a:pt x="0" y="1398"/>
                    <a:pt x="0" y="1523"/>
                    <a:pt x="125" y="1607"/>
                  </a:cubicBezTo>
                  <a:cubicBezTo>
                    <a:pt x="167" y="1659"/>
                    <a:pt x="209" y="1659"/>
                    <a:pt x="303" y="1659"/>
                  </a:cubicBezTo>
                  <a:cubicBezTo>
                    <a:pt x="1196" y="1837"/>
                    <a:pt x="2129" y="1922"/>
                    <a:pt x="3066" y="1922"/>
                  </a:cubicBezTo>
                  <a:cubicBezTo>
                    <a:pt x="3944" y="1922"/>
                    <a:pt x="4826" y="1847"/>
                    <a:pt x="5684" y="1701"/>
                  </a:cubicBezTo>
                  <a:cubicBezTo>
                    <a:pt x="5298" y="1085"/>
                    <a:pt x="4599" y="658"/>
                    <a:pt x="3911" y="439"/>
                  </a:cubicBezTo>
                  <a:cubicBezTo>
                    <a:pt x="3598" y="303"/>
                    <a:pt x="3212" y="220"/>
                    <a:pt x="2868" y="95"/>
                  </a:cubicBezTo>
                  <a:cubicBezTo>
                    <a:pt x="2169" y="136"/>
                    <a:pt x="1471" y="355"/>
                    <a:pt x="908" y="741"/>
                  </a:cubicBezTo>
                  <a:cubicBezTo>
                    <a:pt x="730" y="439"/>
                    <a:pt x="470" y="178"/>
                    <a:pt x="125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14"/>
            <p:cNvSpPr/>
            <p:nvPr/>
          </p:nvSpPr>
          <p:spPr>
            <a:xfrm>
              <a:off x="4726775" y="4058850"/>
              <a:ext cx="243275" cy="647625"/>
            </a:xfrm>
            <a:custGeom>
              <a:avLst/>
              <a:gdLst/>
              <a:ahLst/>
              <a:cxnLst/>
              <a:rect l="l" t="t" r="r" b="b"/>
              <a:pathLst>
                <a:path w="9731" h="25905" extrusionOk="0">
                  <a:moveTo>
                    <a:pt x="9553" y="0"/>
                  </a:moveTo>
                  <a:lnTo>
                    <a:pt x="1" y="699"/>
                  </a:lnTo>
                  <a:lnTo>
                    <a:pt x="606" y="25905"/>
                  </a:lnTo>
                  <a:lnTo>
                    <a:pt x="2952" y="25905"/>
                  </a:lnTo>
                  <a:lnTo>
                    <a:pt x="4214" y="3306"/>
                  </a:lnTo>
                  <a:lnTo>
                    <a:pt x="5257" y="3306"/>
                  </a:lnTo>
                  <a:lnTo>
                    <a:pt x="7686" y="25905"/>
                  </a:lnTo>
                  <a:lnTo>
                    <a:pt x="9730" y="25905"/>
                  </a:lnTo>
                  <a:lnTo>
                    <a:pt x="9553" y="0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14"/>
            <p:cNvSpPr/>
            <p:nvPr/>
          </p:nvSpPr>
          <p:spPr>
            <a:xfrm>
              <a:off x="4965600" y="4060150"/>
              <a:ext cx="25" cy="59725"/>
            </a:xfrm>
            <a:custGeom>
              <a:avLst/>
              <a:gdLst/>
              <a:ahLst/>
              <a:cxnLst/>
              <a:rect l="l" t="t" r="r" b="b"/>
              <a:pathLst>
                <a:path w="1" h="2389" extrusionOk="0">
                  <a:moveTo>
                    <a:pt x="0" y="0"/>
                  </a:moveTo>
                  <a:lnTo>
                    <a:pt x="0" y="0"/>
                  </a:lnTo>
                  <a:lnTo>
                    <a:pt x="0" y="2389"/>
                  </a:lnTo>
                  <a:lnTo>
                    <a:pt x="0" y="2389"/>
                  </a:lnTo>
                  <a:close/>
                </a:path>
              </a:pathLst>
            </a:custGeom>
            <a:solidFill>
              <a:srgbClr val="CF94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14"/>
            <p:cNvSpPr/>
            <p:nvPr/>
          </p:nvSpPr>
          <p:spPr>
            <a:xfrm>
              <a:off x="4726775" y="4058850"/>
              <a:ext cx="238850" cy="73025"/>
            </a:xfrm>
            <a:custGeom>
              <a:avLst/>
              <a:gdLst/>
              <a:ahLst/>
              <a:cxnLst/>
              <a:rect l="l" t="t" r="r" b="b"/>
              <a:pathLst>
                <a:path w="9554" h="2921" extrusionOk="0">
                  <a:moveTo>
                    <a:pt x="9553" y="0"/>
                  </a:moveTo>
                  <a:lnTo>
                    <a:pt x="1" y="699"/>
                  </a:lnTo>
                  <a:lnTo>
                    <a:pt x="42" y="2003"/>
                  </a:lnTo>
                  <a:cubicBezTo>
                    <a:pt x="522" y="2180"/>
                    <a:pt x="1002" y="2347"/>
                    <a:pt x="1471" y="2482"/>
                  </a:cubicBezTo>
                  <a:cubicBezTo>
                    <a:pt x="2827" y="2785"/>
                    <a:pt x="4255" y="2920"/>
                    <a:pt x="5601" y="2920"/>
                  </a:cubicBezTo>
                  <a:lnTo>
                    <a:pt x="5820" y="2920"/>
                  </a:lnTo>
                  <a:cubicBezTo>
                    <a:pt x="7082" y="2920"/>
                    <a:pt x="8385" y="2826"/>
                    <a:pt x="9553" y="2441"/>
                  </a:cubicBezTo>
                  <a:lnTo>
                    <a:pt x="9553" y="52"/>
                  </a:lnTo>
                  <a:lnTo>
                    <a:pt x="9553" y="0"/>
                  </a:lnTo>
                  <a:close/>
                </a:path>
              </a:pathLst>
            </a:custGeom>
            <a:solidFill>
              <a:srgbClr val="25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14"/>
            <p:cNvSpPr/>
            <p:nvPr/>
          </p:nvSpPr>
          <p:spPr>
            <a:xfrm>
              <a:off x="4673600" y="3440125"/>
              <a:ext cx="346500" cy="394000"/>
            </a:xfrm>
            <a:custGeom>
              <a:avLst/>
              <a:gdLst/>
              <a:ahLst/>
              <a:cxnLst/>
              <a:rect l="l" t="t" r="r" b="b"/>
              <a:pathLst>
                <a:path w="13860" h="15760" extrusionOk="0">
                  <a:moveTo>
                    <a:pt x="7677" y="1"/>
                  </a:moveTo>
                  <a:cubicBezTo>
                    <a:pt x="7435" y="1"/>
                    <a:pt x="7191" y="14"/>
                    <a:pt x="6946" y="34"/>
                  </a:cubicBezTo>
                  <a:cubicBezTo>
                    <a:pt x="6560" y="34"/>
                    <a:pt x="6205" y="76"/>
                    <a:pt x="5861" y="159"/>
                  </a:cubicBezTo>
                  <a:cubicBezTo>
                    <a:pt x="3817" y="639"/>
                    <a:pt x="1825" y="1807"/>
                    <a:pt x="1909" y="4247"/>
                  </a:cubicBezTo>
                  <a:cubicBezTo>
                    <a:pt x="1909" y="5154"/>
                    <a:pt x="2169" y="6030"/>
                    <a:pt x="2034" y="6937"/>
                  </a:cubicBezTo>
                  <a:cubicBezTo>
                    <a:pt x="1909" y="7803"/>
                    <a:pt x="1252" y="8502"/>
                    <a:pt x="866" y="9284"/>
                  </a:cubicBezTo>
                  <a:cubicBezTo>
                    <a:pt x="0" y="11067"/>
                    <a:pt x="303" y="13330"/>
                    <a:pt x="1565" y="14801"/>
                  </a:cubicBezTo>
                  <a:cubicBezTo>
                    <a:pt x="1950" y="15239"/>
                    <a:pt x="2430" y="15624"/>
                    <a:pt x="2952" y="15760"/>
                  </a:cubicBezTo>
                  <a:lnTo>
                    <a:pt x="10596" y="15458"/>
                  </a:lnTo>
                  <a:cubicBezTo>
                    <a:pt x="10678" y="15468"/>
                    <a:pt x="10760" y="15473"/>
                    <a:pt x="10841" y="15473"/>
                  </a:cubicBezTo>
                  <a:cubicBezTo>
                    <a:pt x="11412" y="15473"/>
                    <a:pt x="11959" y="15225"/>
                    <a:pt x="12379" y="14842"/>
                  </a:cubicBezTo>
                  <a:cubicBezTo>
                    <a:pt x="12859" y="14415"/>
                    <a:pt x="13161" y="13799"/>
                    <a:pt x="13380" y="13153"/>
                  </a:cubicBezTo>
                  <a:cubicBezTo>
                    <a:pt x="13860" y="11766"/>
                    <a:pt x="13818" y="10149"/>
                    <a:pt x="13244" y="8762"/>
                  </a:cubicBezTo>
                  <a:cubicBezTo>
                    <a:pt x="12640" y="7115"/>
                    <a:pt x="12859" y="5373"/>
                    <a:pt x="12598" y="3684"/>
                  </a:cubicBezTo>
                  <a:cubicBezTo>
                    <a:pt x="12514" y="2943"/>
                    <a:pt x="12295" y="2203"/>
                    <a:pt x="11816" y="1640"/>
                  </a:cubicBezTo>
                  <a:cubicBezTo>
                    <a:pt x="11555" y="1285"/>
                    <a:pt x="11294" y="1077"/>
                    <a:pt x="10815" y="1025"/>
                  </a:cubicBezTo>
                  <a:lnTo>
                    <a:pt x="10554" y="1025"/>
                  </a:lnTo>
                  <a:cubicBezTo>
                    <a:pt x="10465" y="1051"/>
                    <a:pt x="10369" y="1064"/>
                    <a:pt x="10288" y="1064"/>
                  </a:cubicBezTo>
                  <a:cubicBezTo>
                    <a:pt x="10207" y="1064"/>
                    <a:pt x="10142" y="1051"/>
                    <a:pt x="10116" y="1025"/>
                  </a:cubicBezTo>
                  <a:cubicBezTo>
                    <a:pt x="9463" y="199"/>
                    <a:pt x="8595" y="1"/>
                    <a:pt x="7677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14"/>
            <p:cNvSpPr/>
            <p:nvPr/>
          </p:nvSpPr>
          <p:spPr>
            <a:xfrm>
              <a:off x="4781000" y="3709675"/>
              <a:ext cx="137950" cy="88850"/>
            </a:xfrm>
            <a:custGeom>
              <a:avLst/>
              <a:gdLst/>
              <a:ahLst/>
              <a:cxnLst/>
              <a:rect l="l" t="t" r="r" b="b"/>
              <a:pathLst>
                <a:path w="5518" h="3554" extrusionOk="0">
                  <a:moveTo>
                    <a:pt x="2640" y="1"/>
                  </a:moveTo>
                  <a:cubicBezTo>
                    <a:pt x="2067" y="1"/>
                    <a:pt x="1476" y="75"/>
                    <a:pt x="1044" y="410"/>
                  </a:cubicBezTo>
                  <a:cubicBezTo>
                    <a:pt x="220" y="1067"/>
                    <a:pt x="1" y="2068"/>
                    <a:pt x="303" y="3070"/>
                  </a:cubicBezTo>
                  <a:cubicBezTo>
                    <a:pt x="319" y="3133"/>
                    <a:pt x="366" y="3160"/>
                    <a:pt x="416" y="3160"/>
                  </a:cubicBezTo>
                  <a:cubicBezTo>
                    <a:pt x="499" y="3160"/>
                    <a:pt x="590" y="3086"/>
                    <a:pt x="564" y="2976"/>
                  </a:cubicBezTo>
                  <a:cubicBezTo>
                    <a:pt x="303" y="2152"/>
                    <a:pt x="480" y="1328"/>
                    <a:pt x="1085" y="723"/>
                  </a:cubicBezTo>
                  <a:cubicBezTo>
                    <a:pt x="1530" y="315"/>
                    <a:pt x="2133" y="284"/>
                    <a:pt x="2708" y="284"/>
                  </a:cubicBezTo>
                  <a:cubicBezTo>
                    <a:pt x="2808" y="284"/>
                    <a:pt x="2907" y="285"/>
                    <a:pt x="3004" y="285"/>
                  </a:cubicBezTo>
                  <a:cubicBezTo>
                    <a:pt x="3609" y="285"/>
                    <a:pt x="4308" y="327"/>
                    <a:pt x="4735" y="765"/>
                  </a:cubicBezTo>
                  <a:cubicBezTo>
                    <a:pt x="5392" y="1411"/>
                    <a:pt x="5090" y="2715"/>
                    <a:pt x="4610" y="3372"/>
                  </a:cubicBezTo>
                  <a:cubicBezTo>
                    <a:pt x="4544" y="3460"/>
                    <a:pt x="4633" y="3554"/>
                    <a:pt x="4739" y="3554"/>
                  </a:cubicBezTo>
                  <a:cubicBezTo>
                    <a:pt x="4784" y="3554"/>
                    <a:pt x="4831" y="3537"/>
                    <a:pt x="4871" y="3497"/>
                  </a:cubicBezTo>
                  <a:cubicBezTo>
                    <a:pt x="5392" y="2715"/>
                    <a:pt x="5517" y="1714"/>
                    <a:pt x="5132" y="848"/>
                  </a:cubicBezTo>
                  <a:cubicBezTo>
                    <a:pt x="4829" y="150"/>
                    <a:pt x="3953" y="66"/>
                    <a:pt x="3307" y="24"/>
                  </a:cubicBezTo>
                  <a:cubicBezTo>
                    <a:pt x="3095" y="13"/>
                    <a:pt x="2869" y="1"/>
                    <a:pt x="2640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14"/>
            <p:cNvSpPr/>
            <p:nvPr/>
          </p:nvSpPr>
          <p:spPr>
            <a:xfrm>
              <a:off x="4747375" y="3678725"/>
              <a:ext cx="218250" cy="138550"/>
            </a:xfrm>
            <a:custGeom>
              <a:avLst/>
              <a:gdLst/>
              <a:ahLst/>
              <a:cxnLst/>
              <a:rect l="l" t="t" r="r" b="b"/>
              <a:pathLst>
                <a:path w="8730" h="5542" extrusionOk="0">
                  <a:moveTo>
                    <a:pt x="3431" y="1"/>
                  </a:moveTo>
                  <a:cubicBezTo>
                    <a:pt x="3431" y="741"/>
                    <a:pt x="3390" y="1481"/>
                    <a:pt x="3390" y="2264"/>
                  </a:cubicBezTo>
                  <a:cubicBezTo>
                    <a:pt x="3185" y="2233"/>
                    <a:pt x="2980" y="2218"/>
                    <a:pt x="2775" y="2218"/>
                  </a:cubicBezTo>
                  <a:cubicBezTo>
                    <a:pt x="1801" y="2218"/>
                    <a:pt x="850" y="2559"/>
                    <a:pt x="126" y="3171"/>
                  </a:cubicBezTo>
                  <a:cubicBezTo>
                    <a:pt x="84" y="3171"/>
                    <a:pt x="42" y="3213"/>
                    <a:pt x="1" y="3306"/>
                  </a:cubicBezTo>
                  <a:cubicBezTo>
                    <a:pt x="1" y="3348"/>
                    <a:pt x="42" y="3390"/>
                    <a:pt x="42" y="3432"/>
                  </a:cubicBezTo>
                  <a:cubicBezTo>
                    <a:pt x="220" y="3828"/>
                    <a:pt x="564" y="4089"/>
                    <a:pt x="960" y="4308"/>
                  </a:cubicBezTo>
                  <a:cubicBezTo>
                    <a:pt x="1951" y="4871"/>
                    <a:pt x="3171" y="5131"/>
                    <a:pt x="4297" y="5392"/>
                  </a:cubicBezTo>
                  <a:cubicBezTo>
                    <a:pt x="4688" y="5489"/>
                    <a:pt x="5146" y="5541"/>
                    <a:pt x="5622" y="5541"/>
                  </a:cubicBezTo>
                  <a:cubicBezTo>
                    <a:pt x="6630" y="5541"/>
                    <a:pt x="7718" y="5308"/>
                    <a:pt x="8427" y="4777"/>
                  </a:cubicBezTo>
                  <a:cubicBezTo>
                    <a:pt x="8521" y="4735"/>
                    <a:pt x="8604" y="4693"/>
                    <a:pt x="8646" y="4568"/>
                  </a:cubicBezTo>
                  <a:cubicBezTo>
                    <a:pt x="8729" y="4433"/>
                    <a:pt x="8687" y="4308"/>
                    <a:pt x="8646" y="4172"/>
                  </a:cubicBezTo>
                  <a:cubicBezTo>
                    <a:pt x="8562" y="3911"/>
                    <a:pt x="8521" y="3651"/>
                    <a:pt x="8343" y="3390"/>
                  </a:cubicBezTo>
                  <a:cubicBezTo>
                    <a:pt x="8041" y="3004"/>
                    <a:pt x="7519" y="2827"/>
                    <a:pt x="6998" y="2691"/>
                  </a:cubicBezTo>
                  <a:cubicBezTo>
                    <a:pt x="6518" y="2566"/>
                    <a:pt x="5997" y="2430"/>
                    <a:pt x="5517" y="2305"/>
                  </a:cubicBezTo>
                  <a:lnTo>
                    <a:pt x="5517" y="84"/>
                  </a:lnTo>
                  <a:cubicBezTo>
                    <a:pt x="4818" y="42"/>
                    <a:pt x="4130" y="42"/>
                    <a:pt x="3431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14"/>
            <p:cNvSpPr/>
            <p:nvPr/>
          </p:nvSpPr>
          <p:spPr>
            <a:xfrm>
              <a:off x="4726775" y="3573200"/>
              <a:ext cx="33650" cy="64350"/>
            </a:xfrm>
            <a:custGeom>
              <a:avLst/>
              <a:gdLst/>
              <a:ahLst/>
              <a:cxnLst/>
              <a:rect l="l" t="t" r="r" b="b"/>
              <a:pathLst>
                <a:path w="1346" h="2574" extrusionOk="0">
                  <a:moveTo>
                    <a:pt x="826" y="1"/>
                  </a:moveTo>
                  <a:cubicBezTo>
                    <a:pt x="796" y="1"/>
                    <a:pt x="768" y="3"/>
                    <a:pt x="741" y="9"/>
                  </a:cubicBezTo>
                  <a:cubicBezTo>
                    <a:pt x="480" y="9"/>
                    <a:pt x="261" y="228"/>
                    <a:pt x="126" y="447"/>
                  </a:cubicBezTo>
                  <a:cubicBezTo>
                    <a:pt x="42" y="655"/>
                    <a:pt x="1" y="916"/>
                    <a:pt x="42" y="1135"/>
                  </a:cubicBezTo>
                  <a:cubicBezTo>
                    <a:pt x="126" y="1833"/>
                    <a:pt x="647" y="2438"/>
                    <a:pt x="1304" y="2574"/>
                  </a:cubicBezTo>
                  <a:lnTo>
                    <a:pt x="1346" y="311"/>
                  </a:lnTo>
                  <a:cubicBezTo>
                    <a:pt x="1273" y="120"/>
                    <a:pt x="1026" y="1"/>
                    <a:pt x="826" y="1"/>
                  </a:cubicBezTo>
                  <a:close/>
                </a:path>
              </a:pathLst>
            </a:custGeom>
            <a:solidFill>
              <a:srgbClr val="D38A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14"/>
            <p:cNvSpPr/>
            <p:nvPr/>
          </p:nvSpPr>
          <p:spPr>
            <a:xfrm>
              <a:off x="4734350" y="3587475"/>
              <a:ext cx="19575" cy="41225"/>
            </a:xfrm>
            <a:custGeom>
              <a:avLst/>
              <a:gdLst/>
              <a:ahLst/>
              <a:cxnLst/>
              <a:rect l="l" t="t" r="r" b="b"/>
              <a:pathLst>
                <a:path w="783" h="1649" extrusionOk="0">
                  <a:moveTo>
                    <a:pt x="84" y="1"/>
                  </a:moveTo>
                  <a:lnTo>
                    <a:pt x="42" y="42"/>
                  </a:lnTo>
                  <a:cubicBezTo>
                    <a:pt x="0" y="220"/>
                    <a:pt x="0" y="439"/>
                    <a:pt x="42" y="605"/>
                  </a:cubicBezTo>
                  <a:cubicBezTo>
                    <a:pt x="42" y="824"/>
                    <a:pt x="125" y="1043"/>
                    <a:pt x="261" y="1221"/>
                  </a:cubicBezTo>
                  <a:cubicBezTo>
                    <a:pt x="344" y="1388"/>
                    <a:pt x="522" y="1565"/>
                    <a:pt x="741" y="1648"/>
                  </a:cubicBezTo>
                  <a:lnTo>
                    <a:pt x="782" y="1648"/>
                  </a:lnTo>
                  <a:cubicBezTo>
                    <a:pt x="741" y="1304"/>
                    <a:pt x="741" y="918"/>
                    <a:pt x="741" y="522"/>
                  </a:cubicBezTo>
                  <a:cubicBezTo>
                    <a:pt x="741" y="522"/>
                    <a:pt x="741" y="480"/>
                    <a:pt x="699" y="480"/>
                  </a:cubicBezTo>
                  <a:cubicBezTo>
                    <a:pt x="647" y="345"/>
                    <a:pt x="522" y="261"/>
                    <a:pt x="438" y="178"/>
                  </a:cubicBezTo>
                  <a:lnTo>
                    <a:pt x="438" y="136"/>
                  </a:lnTo>
                  <a:cubicBezTo>
                    <a:pt x="344" y="42"/>
                    <a:pt x="261" y="42"/>
                    <a:pt x="125" y="1"/>
                  </a:cubicBezTo>
                  <a:close/>
                </a:path>
              </a:pathLst>
            </a:custGeom>
            <a:solidFill>
              <a:srgbClr val="CC7A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14"/>
            <p:cNvSpPr/>
            <p:nvPr/>
          </p:nvSpPr>
          <p:spPr>
            <a:xfrm>
              <a:off x="4832100" y="3696200"/>
              <a:ext cx="25" cy="14100"/>
            </a:xfrm>
            <a:custGeom>
              <a:avLst/>
              <a:gdLst/>
              <a:ahLst/>
              <a:cxnLst/>
              <a:rect l="l" t="t" r="r" b="b"/>
              <a:pathLst>
                <a:path w="1" h="564" extrusionOk="0">
                  <a:moveTo>
                    <a:pt x="1" y="0"/>
                  </a:moveTo>
                  <a:lnTo>
                    <a:pt x="1" y="563"/>
                  </a:lnTo>
                  <a:lnTo>
                    <a:pt x="1" y="56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4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14"/>
            <p:cNvSpPr/>
            <p:nvPr/>
          </p:nvSpPr>
          <p:spPr>
            <a:xfrm>
              <a:off x="4832100" y="3710275"/>
              <a:ext cx="25" cy="6550"/>
            </a:xfrm>
            <a:custGeom>
              <a:avLst/>
              <a:gdLst/>
              <a:ahLst/>
              <a:cxnLst/>
              <a:rect l="l" t="t" r="r" b="b"/>
              <a:pathLst>
                <a:path w="1" h="262" extrusionOk="0">
                  <a:moveTo>
                    <a:pt x="1" y="0"/>
                  </a:moveTo>
                  <a:lnTo>
                    <a:pt x="1" y="0"/>
                  </a:lnTo>
                  <a:lnTo>
                    <a:pt x="1" y="261"/>
                  </a:lnTo>
                  <a:lnTo>
                    <a:pt x="1" y="261"/>
                  </a:lnTo>
                  <a:close/>
                </a:path>
              </a:pathLst>
            </a:custGeom>
            <a:solidFill>
              <a:srgbClr val="3437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14"/>
            <p:cNvSpPr/>
            <p:nvPr/>
          </p:nvSpPr>
          <p:spPr>
            <a:xfrm>
              <a:off x="4832100" y="3695150"/>
              <a:ext cx="53225" cy="22700"/>
            </a:xfrm>
            <a:custGeom>
              <a:avLst/>
              <a:gdLst/>
              <a:ahLst/>
              <a:cxnLst/>
              <a:rect l="l" t="t" r="r" b="b"/>
              <a:pathLst>
                <a:path w="2129" h="908" extrusionOk="0">
                  <a:moveTo>
                    <a:pt x="2128" y="1"/>
                  </a:moveTo>
                  <a:cubicBezTo>
                    <a:pt x="1742" y="42"/>
                    <a:pt x="1388" y="84"/>
                    <a:pt x="1002" y="84"/>
                  </a:cubicBezTo>
                  <a:cubicBezTo>
                    <a:pt x="647" y="84"/>
                    <a:pt x="345" y="84"/>
                    <a:pt x="1" y="42"/>
                  </a:cubicBezTo>
                  <a:lnTo>
                    <a:pt x="1" y="605"/>
                  </a:lnTo>
                  <a:lnTo>
                    <a:pt x="1" y="866"/>
                  </a:lnTo>
                  <a:cubicBezTo>
                    <a:pt x="126" y="908"/>
                    <a:pt x="303" y="908"/>
                    <a:pt x="439" y="908"/>
                  </a:cubicBezTo>
                  <a:cubicBezTo>
                    <a:pt x="1002" y="908"/>
                    <a:pt x="1565" y="824"/>
                    <a:pt x="2128" y="647"/>
                  </a:cubicBezTo>
                  <a:lnTo>
                    <a:pt x="2128" y="1"/>
                  </a:ln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14"/>
            <p:cNvSpPr/>
            <p:nvPr/>
          </p:nvSpPr>
          <p:spPr>
            <a:xfrm>
              <a:off x="4737475" y="3587075"/>
              <a:ext cx="21925" cy="37450"/>
            </a:xfrm>
            <a:custGeom>
              <a:avLst/>
              <a:gdLst/>
              <a:ahLst/>
              <a:cxnLst/>
              <a:rect l="l" t="t" r="r" b="b"/>
              <a:pathLst>
                <a:path w="877" h="1498" extrusionOk="0">
                  <a:moveTo>
                    <a:pt x="19" y="0"/>
                  </a:moveTo>
                  <a:cubicBezTo>
                    <a:pt x="7" y="0"/>
                    <a:pt x="0" y="5"/>
                    <a:pt x="0" y="17"/>
                  </a:cubicBezTo>
                  <a:cubicBezTo>
                    <a:pt x="0" y="17"/>
                    <a:pt x="94" y="58"/>
                    <a:pt x="178" y="194"/>
                  </a:cubicBezTo>
                  <a:cubicBezTo>
                    <a:pt x="313" y="277"/>
                    <a:pt x="438" y="455"/>
                    <a:pt x="574" y="674"/>
                  </a:cubicBezTo>
                  <a:cubicBezTo>
                    <a:pt x="782" y="1101"/>
                    <a:pt x="782" y="1497"/>
                    <a:pt x="835" y="1497"/>
                  </a:cubicBezTo>
                  <a:cubicBezTo>
                    <a:pt x="876" y="1497"/>
                    <a:pt x="876" y="1404"/>
                    <a:pt x="835" y="1237"/>
                  </a:cubicBezTo>
                  <a:cubicBezTo>
                    <a:pt x="835" y="1059"/>
                    <a:pt x="782" y="840"/>
                    <a:pt x="657" y="580"/>
                  </a:cubicBezTo>
                  <a:cubicBezTo>
                    <a:pt x="522" y="361"/>
                    <a:pt x="397" y="194"/>
                    <a:pt x="219" y="100"/>
                  </a:cubicBezTo>
                  <a:cubicBezTo>
                    <a:pt x="128" y="39"/>
                    <a:pt x="53" y="0"/>
                    <a:pt x="19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14"/>
            <p:cNvSpPr/>
            <p:nvPr/>
          </p:nvSpPr>
          <p:spPr>
            <a:xfrm>
              <a:off x="4742950" y="3595050"/>
              <a:ext cx="13050" cy="24000"/>
            </a:xfrm>
            <a:custGeom>
              <a:avLst/>
              <a:gdLst/>
              <a:ahLst/>
              <a:cxnLst/>
              <a:rect l="l" t="t" r="r" b="b"/>
              <a:pathLst>
                <a:path w="522" h="960" extrusionOk="0">
                  <a:moveTo>
                    <a:pt x="136" y="0"/>
                  </a:moveTo>
                  <a:cubicBezTo>
                    <a:pt x="94" y="0"/>
                    <a:pt x="42" y="42"/>
                    <a:pt x="42" y="136"/>
                  </a:cubicBezTo>
                  <a:cubicBezTo>
                    <a:pt x="0" y="261"/>
                    <a:pt x="0" y="438"/>
                    <a:pt x="94" y="563"/>
                  </a:cubicBezTo>
                  <a:cubicBezTo>
                    <a:pt x="136" y="740"/>
                    <a:pt x="261" y="824"/>
                    <a:pt x="355" y="918"/>
                  </a:cubicBezTo>
                  <a:cubicBezTo>
                    <a:pt x="438" y="959"/>
                    <a:pt x="522" y="959"/>
                    <a:pt x="522" y="959"/>
                  </a:cubicBezTo>
                  <a:cubicBezTo>
                    <a:pt x="522" y="959"/>
                    <a:pt x="480" y="918"/>
                    <a:pt x="397" y="824"/>
                  </a:cubicBezTo>
                  <a:cubicBezTo>
                    <a:pt x="355" y="782"/>
                    <a:pt x="261" y="657"/>
                    <a:pt x="178" y="521"/>
                  </a:cubicBezTo>
                  <a:cubicBezTo>
                    <a:pt x="136" y="396"/>
                    <a:pt x="94" y="261"/>
                    <a:pt x="94" y="177"/>
                  </a:cubicBezTo>
                  <a:cubicBezTo>
                    <a:pt x="94" y="42"/>
                    <a:pt x="136" y="0"/>
                    <a:pt x="136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14"/>
            <p:cNvSpPr/>
            <p:nvPr/>
          </p:nvSpPr>
          <p:spPr>
            <a:xfrm>
              <a:off x="4668125" y="3816200"/>
              <a:ext cx="154100" cy="198725"/>
            </a:xfrm>
            <a:custGeom>
              <a:avLst/>
              <a:gdLst/>
              <a:ahLst/>
              <a:cxnLst/>
              <a:rect l="l" t="t" r="r" b="b"/>
              <a:pathLst>
                <a:path w="6164" h="7949" extrusionOk="0">
                  <a:moveTo>
                    <a:pt x="3324" y="1"/>
                  </a:moveTo>
                  <a:cubicBezTo>
                    <a:pt x="3273" y="1"/>
                    <a:pt x="3222" y="6"/>
                    <a:pt x="3171" y="18"/>
                  </a:cubicBezTo>
                  <a:cubicBezTo>
                    <a:pt x="2868" y="18"/>
                    <a:pt x="2649" y="237"/>
                    <a:pt x="2430" y="456"/>
                  </a:cubicBezTo>
                  <a:cubicBezTo>
                    <a:pt x="741" y="2146"/>
                    <a:pt x="0" y="4669"/>
                    <a:pt x="42" y="7016"/>
                  </a:cubicBezTo>
                  <a:cubicBezTo>
                    <a:pt x="42" y="7235"/>
                    <a:pt x="42" y="7495"/>
                    <a:pt x="219" y="7621"/>
                  </a:cubicBezTo>
                  <a:cubicBezTo>
                    <a:pt x="344" y="7714"/>
                    <a:pt x="480" y="7756"/>
                    <a:pt x="605" y="7798"/>
                  </a:cubicBezTo>
                  <a:cubicBezTo>
                    <a:pt x="1132" y="7900"/>
                    <a:pt x="1682" y="7949"/>
                    <a:pt x="2234" y="7949"/>
                  </a:cubicBezTo>
                  <a:cubicBezTo>
                    <a:pt x="2414" y="7949"/>
                    <a:pt x="2594" y="7944"/>
                    <a:pt x="2774" y="7933"/>
                  </a:cubicBezTo>
                  <a:lnTo>
                    <a:pt x="6163" y="1019"/>
                  </a:lnTo>
                  <a:cubicBezTo>
                    <a:pt x="5381" y="634"/>
                    <a:pt x="4516" y="279"/>
                    <a:pt x="3692" y="60"/>
                  </a:cubicBezTo>
                  <a:cubicBezTo>
                    <a:pt x="3567" y="30"/>
                    <a:pt x="3446" y="1"/>
                    <a:pt x="3324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14"/>
            <p:cNvSpPr/>
            <p:nvPr/>
          </p:nvSpPr>
          <p:spPr>
            <a:xfrm>
              <a:off x="4680100" y="3730875"/>
              <a:ext cx="352000" cy="378425"/>
            </a:xfrm>
            <a:custGeom>
              <a:avLst/>
              <a:gdLst/>
              <a:ahLst/>
              <a:cxnLst/>
              <a:rect l="l" t="t" r="r" b="b"/>
              <a:pathLst>
                <a:path w="14080" h="15137" extrusionOk="0">
                  <a:moveTo>
                    <a:pt x="4819" y="0"/>
                  </a:moveTo>
                  <a:cubicBezTo>
                    <a:pt x="4078" y="42"/>
                    <a:pt x="3296" y="261"/>
                    <a:pt x="2733" y="782"/>
                  </a:cubicBezTo>
                  <a:cubicBezTo>
                    <a:pt x="2128" y="1387"/>
                    <a:pt x="1909" y="2263"/>
                    <a:pt x="1565" y="3045"/>
                  </a:cubicBezTo>
                  <a:cubicBezTo>
                    <a:pt x="1211" y="3994"/>
                    <a:pt x="522" y="4777"/>
                    <a:pt x="84" y="5694"/>
                  </a:cubicBezTo>
                  <a:cubicBezTo>
                    <a:pt x="1" y="5819"/>
                    <a:pt x="992" y="6560"/>
                    <a:pt x="1169" y="6654"/>
                  </a:cubicBezTo>
                  <a:cubicBezTo>
                    <a:pt x="1607" y="6914"/>
                    <a:pt x="2087" y="7081"/>
                    <a:pt x="2556" y="7217"/>
                  </a:cubicBezTo>
                  <a:cubicBezTo>
                    <a:pt x="2514" y="7217"/>
                    <a:pt x="2128" y="10512"/>
                    <a:pt x="2087" y="10867"/>
                  </a:cubicBezTo>
                  <a:cubicBezTo>
                    <a:pt x="1909" y="11993"/>
                    <a:pt x="1774" y="13119"/>
                    <a:pt x="1471" y="14298"/>
                  </a:cubicBezTo>
                  <a:cubicBezTo>
                    <a:pt x="3077" y="14944"/>
                    <a:pt x="4861" y="15122"/>
                    <a:pt x="6644" y="15122"/>
                  </a:cubicBezTo>
                  <a:cubicBezTo>
                    <a:pt x="6846" y="15131"/>
                    <a:pt x="7050" y="15136"/>
                    <a:pt x="7257" y="15136"/>
                  </a:cubicBezTo>
                  <a:cubicBezTo>
                    <a:pt x="7937" y="15136"/>
                    <a:pt x="8639" y="15080"/>
                    <a:pt x="9334" y="14944"/>
                  </a:cubicBezTo>
                  <a:cubicBezTo>
                    <a:pt x="9856" y="14819"/>
                    <a:pt x="10377" y="14684"/>
                    <a:pt x="10857" y="14423"/>
                  </a:cubicBezTo>
                  <a:cubicBezTo>
                    <a:pt x="11076" y="14339"/>
                    <a:pt x="11858" y="13901"/>
                    <a:pt x="11900" y="13641"/>
                  </a:cubicBezTo>
                  <a:cubicBezTo>
                    <a:pt x="11900" y="13641"/>
                    <a:pt x="11858" y="13599"/>
                    <a:pt x="11858" y="13557"/>
                  </a:cubicBezTo>
                  <a:cubicBezTo>
                    <a:pt x="10993" y="11868"/>
                    <a:pt x="10377" y="10126"/>
                    <a:pt x="9731" y="8301"/>
                  </a:cubicBezTo>
                  <a:cubicBezTo>
                    <a:pt x="9689" y="8166"/>
                    <a:pt x="9647" y="8041"/>
                    <a:pt x="9595" y="7905"/>
                  </a:cubicBezTo>
                  <a:cubicBezTo>
                    <a:pt x="9595" y="7780"/>
                    <a:pt x="9647" y="7696"/>
                    <a:pt x="9647" y="7561"/>
                  </a:cubicBezTo>
                  <a:cubicBezTo>
                    <a:pt x="9772" y="7039"/>
                    <a:pt x="9856" y="6518"/>
                    <a:pt x="10033" y="6038"/>
                  </a:cubicBezTo>
                  <a:cubicBezTo>
                    <a:pt x="10210" y="6435"/>
                    <a:pt x="10377" y="7175"/>
                    <a:pt x="10555" y="7561"/>
                  </a:cubicBezTo>
                  <a:cubicBezTo>
                    <a:pt x="11816" y="7123"/>
                    <a:pt x="12984" y="6560"/>
                    <a:pt x="13986" y="5653"/>
                  </a:cubicBezTo>
                  <a:cubicBezTo>
                    <a:pt x="14027" y="5611"/>
                    <a:pt x="14079" y="5559"/>
                    <a:pt x="14079" y="5475"/>
                  </a:cubicBezTo>
                  <a:cubicBezTo>
                    <a:pt x="14079" y="5434"/>
                    <a:pt x="14027" y="5434"/>
                    <a:pt x="14027" y="5392"/>
                  </a:cubicBezTo>
                  <a:cubicBezTo>
                    <a:pt x="13600" y="4516"/>
                    <a:pt x="13120" y="3734"/>
                    <a:pt x="12682" y="2910"/>
                  </a:cubicBezTo>
                  <a:cubicBezTo>
                    <a:pt x="12338" y="2222"/>
                    <a:pt x="12035" y="1439"/>
                    <a:pt x="11378" y="960"/>
                  </a:cubicBezTo>
                  <a:cubicBezTo>
                    <a:pt x="11034" y="699"/>
                    <a:pt x="10555" y="563"/>
                    <a:pt x="10169" y="438"/>
                  </a:cubicBezTo>
                  <a:cubicBezTo>
                    <a:pt x="10033" y="397"/>
                    <a:pt x="8771" y="84"/>
                    <a:pt x="8771" y="84"/>
                  </a:cubicBezTo>
                  <a:cubicBezTo>
                    <a:pt x="8427" y="824"/>
                    <a:pt x="7947" y="1523"/>
                    <a:pt x="7426" y="2128"/>
                  </a:cubicBezTo>
                  <a:cubicBezTo>
                    <a:pt x="7346" y="2217"/>
                    <a:pt x="6227" y="3051"/>
                    <a:pt x="6093" y="3051"/>
                  </a:cubicBezTo>
                  <a:cubicBezTo>
                    <a:pt x="6087" y="3051"/>
                    <a:pt x="6083" y="3049"/>
                    <a:pt x="6081" y="3045"/>
                  </a:cubicBezTo>
                  <a:cubicBezTo>
                    <a:pt x="5518" y="2128"/>
                    <a:pt x="5080" y="1085"/>
                    <a:pt x="4819" y="0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14"/>
            <p:cNvSpPr/>
            <p:nvPr/>
          </p:nvSpPr>
          <p:spPr>
            <a:xfrm>
              <a:off x="4748425" y="3471800"/>
              <a:ext cx="222675" cy="225775"/>
            </a:xfrm>
            <a:custGeom>
              <a:avLst/>
              <a:gdLst/>
              <a:ahLst/>
              <a:cxnLst/>
              <a:rect l="l" t="t" r="r" b="b"/>
              <a:pathLst>
                <a:path w="8907" h="9031" extrusionOk="0">
                  <a:moveTo>
                    <a:pt x="4729" y="0"/>
                  </a:moveTo>
                  <a:cubicBezTo>
                    <a:pt x="3986" y="0"/>
                    <a:pt x="3210" y="107"/>
                    <a:pt x="2566" y="373"/>
                  </a:cubicBezTo>
                  <a:cubicBezTo>
                    <a:pt x="1220" y="894"/>
                    <a:pt x="522" y="1979"/>
                    <a:pt x="344" y="3366"/>
                  </a:cubicBezTo>
                  <a:cubicBezTo>
                    <a:pt x="178" y="4669"/>
                    <a:pt x="0" y="6192"/>
                    <a:pt x="522" y="7454"/>
                  </a:cubicBezTo>
                  <a:cubicBezTo>
                    <a:pt x="1043" y="8538"/>
                    <a:pt x="2086" y="8757"/>
                    <a:pt x="3170" y="8935"/>
                  </a:cubicBezTo>
                  <a:cubicBezTo>
                    <a:pt x="3567" y="8998"/>
                    <a:pt x="3947" y="9031"/>
                    <a:pt x="4319" y="9031"/>
                  </a:cubicBezTo>
                  <a:cubicBezTo>
                    <a:pt x="5172" y="9031"/>
                    <a:pt x="5978" y="8860"/>
                    <a:pt x="6820" y="8497"/>
                  </a:cubicBezTo>
                  <a:cubicBezTo>
                    <a:pt x="7384" y="8278"/>
                    <a:pt x="7780" y="7892"/>
                    <a:pt x="8082" y="7454"/>
                  </a:cubicBezTo>
                  <a:cubicBezTo>
                    <a:pt x="8301" y="7016"/>
                    <a:pt x="8479" y="6536"/>
                    <a:pt x="8520" y="5973"/>
                  </a:cubicBezTo>
                  <a:cubicBezTo>
                    <a:pt x="8687" y="4190"/>
                    <a:pt x="8906" y="1238"/>
                    <a:pt x="6914" y="331"/>
                  </a:cubicBezTo>
                  <a:cubicBezTo>
                    <a:pt x="6560" y="154"/>
                    <a:pt x="6174" y="112"/>
                    <a:pt x="5778" y="70"/>
                  </a:cubicBezTo>
                  <a:cubicBezTo>
                    <a:pt x="5449" y="26"/>
                    <a:pt x="5093" y="0"/>
                    <a:pt x="4729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14"/>
            <p:cNvSpPr/>
            <p:nvPr/>
          </p:nvSpPr>
          <p:spPr>
            <a:xfrm>
              <a:off x="4716875" y="4056750"/>
              <a:ext cx="260725" cy="52550"/>
            </a:xfrm>
            <a:custGeom>
              <a:avLst/>
              <a:gdLst/>
              <a:ahLst/>
              <a:cxnLst/>
              <a:rect l="l" t="t" r="r" b="b"/>
              <a:pathLst>
                <a:path w="10429" h="2102" extrusionOk="0">
                  <a:moveTo>
                    <a:pt x="10126" y="1"/>
                  </a:moveTo>
                  <a:cubicBezTo>
                    <a:pt x="9605" y="303"/>
                    <a:pt x="9084" y="564"/>
                    <a:pt x="8562" y="825"/>
                  </a:cubicBezTo>
                  <a:cubicBezTo>
                    <a:pt x="7655" y="1179"/>
                    <a:pt x="6560" y="1263"/>
                    <a:pt x="5611" y="1304"/>
                  </a:cubicBezTo>
                  <a:cubicBezTo>
                    <a:pt x="5423" y="1313"/>
                    <a:pt x="5236" y="1317"/>
                    <a:pt x="5049" y="1317"/>
                  </a:cubicBezTo>
                  <a:cubicBezTo>
                    <a:pt x="3378" y="1317"/>
                    <a:pt x="1744" y="991"/>
                    <a:pt x="178" y="522"/>
                  </a:cubicBezTo>
                  <a:cubicBezTo>
                    <a:pt x="136" y="783"/>
                    <a:pt x="42" y="1002"/>
                    <a:pt x="0" y="1263"/>
                  </a:cubicBezTo>
                  <a:cubicBezTo>
                    <a:pt x="1606" y="1909"/>
                    <a:pt x="3390" y="2087"/>
                    <a:pt x="5173" y="2087"/>
                  </a:cubicBezTo>
                  <a:cubicBezTo>
                    <a:pt x="5375" y="2096"/>
                    <a:pt x="5579" y="2101"/>
                    <a:pt x="5786" y="2101"/>
                  </a:cubicBezTo>
                  <a:cubicBezTo>
                    <a:pt x="6466" y="2101"/>
                    <a:pt x="7168" y="2045"/>
                    <a:pt x="7863" y="1909"/>
                  </a:cubicBezTo>
                  <a:cubicBezTo>
                    <a:pt x="8385" y="1784"/>
                    <a:pt x="8906" y="1649"/>
                    <a:pt x="9386" y="1388"/>
                  </a:cubicBezTo>
                  <a:cubicBezTo>
                    <a:pt x="9605" y="1304"/>
                    <a:pt x="10387" y="866"/>
                    <a:pt x="10429" y="606"/>
                  </a:cubicBezTo>
                  <a:cubicBezTo>
                    <a:pt x="10429" y="606"/>
                    <a:pt x="10387" y="564"/>
                    <a:pt x="10387" y="522"/>
                  </a:cubicBezTo>
                  <a:cubicBezTo>
                    <a:pt x="10304" y="345"/>
                    <a:pt x="10210" y="178"/>
                    <a:pt x="10126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14"/>
            <p:cNvSpPr/>
            <p:nvPr/>
          </p:nvSpPr>
          <p:spPr>
            <a:xfrm>
              <a:off x="4680100" y="3855750"/>
              <a:ext cx="87900" cy="91275"/>
            </a:xfrm>
            <a:custGeom>
              <a:avLst/>
              <a:gdLst/>
              <a:ahLst/>
              <a:cxnLst/>
              <a:rect l="l" t="t" r="r" b="b"/>
              <a:pathLst>
                <a:path w="3516" h="3651" extrusionOk="0">
                  <a:moveTo>
                    <a:pt x="470" y="1"/>
                  </a:moveTo>
                  <a:cubicBezTo>
                    <a:pt x="303" y="220"/>
                    <a:pt x="168" y="439"/>
                    <a:pt x="84" y="699"/>
                  </a:cubicBezTo>
                  <a:cubicBezTo>
                    <a:pt x="1" y="824"/>
                    <a:pt x="992" y="1565"/>
                    <a:pt x="1169" y="1659"/>
                  </a:cubicBezTo>
                  <a:cubicBezTo>
                    <a:pt x="1607" y="1919"/>
                    <a:pt x="2087" y="2086"/>
                    <a:pt x="2556" y="2222"/>
                  </a:cubicBezTo>
                  <a:cubicBezTo>
                    <a:pt x="2514" y="2222"/>
                    <a:pt x="2431" y="2910"/>
                    <a:pt x="2347" y="3650"/>
                  </a:cubicBezTo>
                  <a:lnTo>
                    <a:pt x="3296" y="3650"/>
                  </a:lnTo>
                  <a:cubicBezTo>
                    <a:pt x="3390" y="3046"/>
                    <a:pt x="3474" y="2389"/>
                    <a:pt x="3515" y="1742"/>
                  </a:cubicBezTo>
                  <a:cubicBezTo>
                    <a:pt x="2431" y="1304"/>
                    <a:pt x="1388" y="741"/>
                    <a:pt x="470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14"/>
            <p:cNvSpPr/>
            <p:nvPr/>
          </p:nvSpPr>
          <p:spPr>
            <a:xfrm>
              <a:off x="4781000" y="3730875"/>
              <a:ext cx="141325" cy="104550"/>
            </a:xfrm>
            <a:custGeom>
              <a:avLst/>
              <a:gdLst/>
              <a:ahLst/>
              <a:cxnLst/>
              <a:rect l="l" t="t" r="r" b="b"/>
              <a:pathLst>
                <a:path w="5653" h="4182" extrusionOk="0">
                  <a:moveTo>
                    <a:pt x="783" y="0"/>
                  </a:moveTo>
                  <a:cubicBezTo>
                    <a:pt x="522" y="42"/>
                    <a:pt x="261" y="84"/>
                    <a:pt x="1" y="136"/>
                  </a:cubicBezTo>
                  <a:cubicBezTo>
                    <a:pt x="261" y="1606"/>
                    <a:pt x="1002" y="3004"/>
                    <a:pt x="1909" y="4172"/>
                  </a:cubicBezTo>
                  <a:cubicBezTo>
                    <a:pt x="1913" y="4178"/>
                    <a:pt x="1922" y="4182"/>
                    <a:pt x="1934" y="4182"/>
                  </a:cubicBezTo>
                  <a:cubicBezTo>
                    <a:pt x="2069" y="4182"/>
                    <a:pt x="2653" y="3782"/>
                    <a:pt x="2691" y="3734"/>
                  </a:cubicBezTo>
                  <a:cubicBezTo>
                    <a:pt x="3088" y="3473"/>
                    <a:pt x="3432" y="3171"/>
                    <a:pt x="3734" y="2868"/>
                  </a:cubicBezTo>
                  <a:cubicBezTo>
                    <a:pt x="4349" y="2263"/>
                    <a:pt x="4829" y="1606"/>
                    <a:pt x="5257" y="866"/>
                  </a:cubicBezTo>
                  <a:cubicBezTo>
                    <a:pt x="5392" y="699"/>
                    <a:pt x="5517" y="480"/>
                    <a:pt x="5653" y="303"/>
                  </a:cubicBezTo>
                  <a:cubicBezTo>
                    <a:pt x="5257" y="219"/>
                    <a:pt x="4735" y="84"/>
                    <a:pt x="4735" y="84"/>
                  </a:cubicBezTo>
                  <a:cubicBezTo>
                    <a:pt x="4391" y="824"/>
                    <a:pt x="3911" y="1523"/>
                    <a:pt x="3390" y="2128"/>
                  </a:cubicBezTo>
                  <a:cubicBezTo>
                    <a:pt x="3310" y="2217"/>
                    <a:pt x="2191" y="3051"/>
                    <a:pt x="2057" y="3051"/>
                  </a:cubicBezTo>
                  <a:cubicBezTo>
                    <a:pt x="2051" y="3051"/>
                    <a:pt x="2047" y="3049"/>
                    <a:pt x="2045" y="3045"/>
                  </a:cubicBezTo>
                  <a:cubicBezTo>
                    <a:pt x="1482" y="2128"/>
                    <a:pt x="1044" y="1085"/>
                    <a:pt x="783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14"/>
            <p:cNvSpPr/>
            <p:nvPr/>
          </p:nvSpPr>
          <p:spPr>
            <a:xfrm>
              <a:off x="4824550" y="3585400"/>
              <a:ext cx="26100" cy="26100"/>
            </a:xfrm>
            <a:custGeom>
              <a:avLst/>
              <a:gdLst/>
              <a:ahLst/>
              <a:cxnLst/>
              <a:rect l="l" t="t" r="r" b="b"/>
              <a:pathLst>
                <a:path w="1044" h="1044" extrusionOk="0">
                  <a:moveTo>
                    <a:pt x="386" y="0"/>
                  </a:moveTo>
                  <a:cubicBezTo>
                    <a:pt x="84" y="84"/>
                    <a:pt x="0" y="480"/>
                    <a:pt x="42" y="782"/>
                  </a:cubicBezTo>
                  <a:cubicBezTo>
                    <a:pt x="42" y="866"/>
                    <a:pt x="84" y="949"/>
                    <a:pt x="167" y="1001"/>
                  </a:cubicBezTo>
                  <a:cubicBezTo>
                    <a:pt x="219" y="1001"/>
                    <a:pt x="303" y="1043"/>
                    <a:pt x="344" y="1043"/>
                  </a:cubicBezTo>
                  <a:lnTo>
                    <a:pt x="428" y="1043"/>
                  </a:lnTo>
                  <a:cubicBezTo>
                    <a:pt x="522" y="1043"/>
                    <a:pt x="605" y="1043"/>
                    <a:pt x="647" y="1001"/>
                  </a:cubicBezTo>
                  <a:cubicBezTo>
                    <a:pt x="782" y="949"/>
                    <a:pt x="866" y="866"/>
                    <a:pt x="908" y="782"/>
                  </a:cubicBezTo>
                  <a:cubicBezTo>
                    <a:pt x="1043" y="522"/>
                    <a:pt x="782" y="0"/>
                    <a:pt x="480" y="0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14"/>
            <p:cNvSpPr/>
            <p:nvPr/>
          </p:nvSpPr>
          <p:spPr>
            <a:xfrm>
              <a:off x="4786475" y="3582925"/>
              <a:ext cx="10975" cy="26225"/>
            </a:xfrm>
            <a:custGeom>
              <a:avLst/>
              <a:gdLst/>
              <a:ahLst/>
              <a:cxnLst/>
              <a:rect l="l" t="t" r="r" b="b"/>
              <a:pathLst>
                <a:path w="439" h="1049" extrusionOk="0">
                  <a:moveTo>
                    <a:pt x="238" y="1"/>
                  </a:moveTo>
                  <a:cubicBezTo>
                    <a:pt x="232" y="1"/>
                    <a:pt x="226" y="2"/>
                    <a:pt x="220" y="5"/>
                  </a:cubicBezTo>
                  <a:cubicBezTo>
                    <a:pt x="84" y="5"/>
                    <a:pt x="1" y="224"/>
                    <a:pt x="42" y="527"/>
                  </a:cubicBezTo>
                  <a:cubicBezTo>
                    <a:pt x="42" y="840"/>
                    <a:pt x="126" y="1048"/>
                    <a:pt x="261" y="1048"/>
                  </a:cubicBezTo>
                  <a:cubicBezTo>
                    <a:pt x="345" y="1048"/>
                    <a:pt x="439" y="787"/>
                    <a:pt x="439" y="485"/>
                  </a:cubicBezTo>
                  <a:cubicBezTo>
                    <a:pt x="390" y="243"/>
                    <a:pt x="315" y="1"/>
                    <a:pt x="238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14"/>
            <p:cNvSpPr/>
            <p:nvPr/>
          </p:nvSpPr>
          <p:spPr>
            <a:xfrm>
              <a:off x="4872250" y="3582000"/>
              <a:ext cx="10975" cy="26100"/>
            </a:xfrm>
            <a:custGeom>
              <a:avLst/>
              <a:gdLst/>
              <a:ahLst/>
              <a:cxnLst/>
              <a:rect l="l" t="t" r="r" b="b"/>
              <a:pathLst>
                <a:path w="439" h="1044" extrusionOk="0">
                  <a:moveTo>
                    <a:pt x="178" y="1"/>
                  </a:moveTo>
                  <a:cubicBezTo>
                    <a:pt x="84" y="1"/>
                    <a:pt x="1" y="220"/>
                    <a:pt x="1" y="522"/>
                  </a:cubicBezTo>
                  <a:cubicBezTo>
                    <a:pt x="1" y="824"/>
                    <a:pt x="136" y="1043"/>
                    <a:pt x="220" y="1043"/>
                  </a:cubicBezTo>
                  <a:cubicBezTo>
                    <a:pt x="345" y="1043"/>
                    <a:pt x="439" y="783"/>
                    <a:pt x="397" y="522"/>
                  </a:cubicBezTo>
                  <a:cubicBezTo>
                    <a:pt x="397" y="220"/>
                    <a:pt x="303" y="1"/>
                    <a:pt x="178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14"/>
            <p:cNvSpPr/>
            <p:nvPr/>
          </p:nvSpPr>
          <p:spPr>
            <a:xfrm>
              <a:off x="4767975" y="3540025"/>
              <a:ext cx="34700" cy="17500"/>
            </a:xfrm>
            <a:custGeom>
              <a:avLst/>
              <a:gdLst/>
              <a:ahLst/>
              <a:cxnLst/>
              <a:rect l="l" t="t" r="r" b="b"/>
              <a:pathLst>
                <a:path w="1388" h="700" extrusionOk="0">
                  <a:moveTo>
                    <a:pt x="902" y="1"/>
                  </a:moveTo>
                  <a:cubicBezTo>
                    <a:pt x="793" y="1"/>
                    <a:pt x="673" y="11"/>
                    <a:pt x="563" y="32"/>
                  </a:cubicBezTo>
                  <a:cubicBezTo>
                    <a:pt x="344" y="115"/>
                    <a:pt x="178" y="293"/>
                    <a:pt x="84" y="418"/>
                  </a:cubicBezTo>
                  <a:cubicBezTo>
                    <a:pt x="0" y="553"/>
                    <a:pt x="0" y="637"/>
                    <a:pt x="42" y="679"/>
                  </a:cubicBezTo>
                  <a:cubicBezTo>
                    <a:pt x="54" y="693"/>
                    <a:pt x="69" y="699"/>
                    <a:pt x="88" y="699"/>
                  </a:cubicBezTo>
                  <a:cubicBezTo>
                    <a:pt x="138" y="699"/>
                    <a:pt x="212" y="655"/>
                    <a:pt x="303" y="595"/>
                  </a:cubicBezTo>
                  <a:cubicBezTo>
                    <a:pt x="397" y="553"/>
                    <a:pt x="522" y="470"/>
                    <a:pt x="699" y="418"/>
                  </a:cubicBezTo>
                  <a:cubicBezTo>
                    <a:pt x="866" y="376"/>
                    <a:pt x="1001" y="334"/>
                    <a:pt x="1127" y="334"/>
                  </a:cubicBezTo>
                  <a:cubicBezTo>
                    <a:pt x="1262" y="293"/>
                    <a:pt x="1346" y="293"/>
                    <a:pt x="1346" y="209"/>
                  </a:cubicBezTo>
                  <a:cubicBezTo>
                    <a:pt x="1387" y="157"/>
                    <a:pt x="1304" y="74"/>
                    <a:pt x="1179" y="32"/>
                  </a:cubicBezTo>
                  <a:cubicBezTo>
                    <a:pt x="1111" y="11"/>
                    <a:pt x="1012" y="1"/>
                    <a:pt x="902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14"/>
            <p:cNvSpPr/>
            <p:nvPr/>
          </p:nvSpPr>
          <p:spPr>
            <a:xfrm>
              <a:off x="4863650" y="3534650"/>
              <a:ext cx="36775" cy="18625"/>
            </a:xfrm>
            <a:custGeom>
              <a:avLst/>
              <a:gdLst/>
              <a:ahLst/>
              <a:cxnLst/>
              <a:rect l="l" t="t" r="r" b="b"/>
              <a:pathLst>
                <a:path w="1471" h="745" extrusionOk="0">
                  <a:moveTo>
                    <a:pt x="466" y="1"/>
                  </a:moveTo>
                  <a:cubicBezTo>
                    <a:pt x="374" y="1"/>
                    <a:pt x="289" y="11"/>
                    <a:pt x="220" y="28"/>
                  </a:cubicBezTo>
                  <a:cubicBezTo>
                    <a:pt x="42" y="70"/>
                    <a:pt x="1" y="111"/>
                    <a:pt x="1" y="205"/>
                  </a:cubicBezTo>
                  <a:cubicBezTo>
                    <a:pt x="1" y="247"/>
                    <a:pt x="84" y="247"/>
                    <a:pt x="220" y="289"/>
                  </a:cubicBezTo>
                  <a:cubicBezTo>
                    <a:pt x="345" y="330"/>
                    <a:pt x="522" y="372"/>
                    <a:pt x="741" y="424"/>
                  </a:cubicBezTo>
                  <a:cubicBezTo>
                    <a:pt x="1033" y="566"/>
                    <a:pt x="1295" y="745"/>
                    <a:pt x="1419" y="745"/>
                  </a:cubicBezTo>
                  <a:cubicBezTo>
                    <a:pt x="1441" y="745"/>
                    <a:pt x="1458" y="739"/>
                    <a:pt x="1471" y="727"/>
                  </a:cubicBezTo>
                  <a:cubicBezTo>
                    <a:pt x="1471" y="685"/>
                    <a:pt x="1471" y="549"/>
                    <a:pt x="1346" y="466"/>
                  </a:cubicBezTo>
                  <a:cubicBezTo>
                    <a:pt x="1262" y="330"/>
                    <a:pt x="1085" y="164"/>
                    <a:pt x="866" y="70"/>
                  </a:cubicBezTo>
                  <a:cubicBezTo>
                    <a:pt x="738" y="21"/>
                    <a:pt x="595" y="1"/>
                    <a:pt x="466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14"/>
            <p:cNvSpPr/>
            <p:nvPr/>
          </p:nvSpPr>
          <p:spPr>
            <a:xfrm>
              <a:off x="4822200" y="3584000"/>
              <a:ext cx="14375" cy="27500"/>
            </a:xfrm>
            <a:custGeom>
              <a:avLst/>
              <a:gdLst/>
              <a:ahLst/>
              <a:cxnLst/>
              <a:rect l="l" t="t" r="r" b="b"/>
              <a:pathLst>
                <a:path w="575" h="1100" extrusionOk="0">
                  <a:moveTo>
                    <a:pt x="505" y="0"/>
                  </a:moveTo>
                  <a:cubicBezTo>
                    <a:pt x="467" y="0"/>
                    <a:pt x="414" y="12"/>
                    <a:pt x="355" y="56"/>
                  </a:cubicBezTo>
                  <a:cubicBezTo>
                    <a:pt x="219" y="140"/>
                    <a:pt x="94" y="275"/>
                    <a:pt x="53" y="484"/>
                  </a:cubicBezTo>
                  <a:cubicBezTo>
                    <a:pt x="0" y="661"/>
                    <a:pt x="94" y="880"/>
                    <a:pt x="178" y="963"/>
                  </a:cubicBezTo>
                  <a:cubicBezTo>
                    <a:pt x="261" y="1057"/>
                    <a:pt x="355" y="1099"/>
                    <a:pt x="355" y="1099"/>
                  </a:cubicBezTo>
                  <a:cubicBezTo>
                    <a:pt x="355" y="1057"/>
                    <a:pt x="313" y="1005"/>
                    <a:pt x="261" y="922"/>
                  </a:cubicBezTo>
                  <a:cubicBezTo>
                    <a:pt x="219" y="797"/>
                    <a:pt x="178" y="661"/>
                    <a:pt x="219" y="484"/>
                  </a:cubicBezTo>
                  <a:cubicBezTo>
                    <a:pt x="261" y="359"/>
                    <a:pt x="355" y="223"/>
                    <a:pt x="438" y="140"/>
                  </a:cubicBezTo>
                  <a:cubicBezTo>
                    <a:pt x="480" y="56"/>
                    <a:pt x="574" y="15"/>
                    <a:pt x="574" y="15"/>
                  </a:cubicBezTo>
                  <a:cubicBezTo>
                    <a:pt x="574" y="15"/>
                    <a:pt x="548" y="0"/>
                    <a:pt x="505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14"/>
            <p:cNvSpPr/>
            <p:nvPr/>
          </p:nvSpPr>
          <p:spPr>
            <a:xfrm>
              <a:off x="4837575" y="3604175"/>
              <a:ext cx="9675" cy="5525"/>
            </a:xfrm>
            <a:custGeom>
              <a:avLst/>
              <a:gdLst/>
              <a:ahLst/>
              <a:cxnLst/>
              <a:rect l="l" t="t" r="r" b="b"/>
              <a:pathLst>
                <a:path w="387" h="221" extrusionOk="0">
                  <a:moveTo>
                    <a:pt x="260" y="0"/>
                  </a:moveTo>
                  <a:cubicBezTo>
                    <a:pt x="228" y="0"/>
                    <a:pt x="194" y="10"/>
                    <a:pt x="168" y="31"/>
                  </a:cubicBezTo>
                  <a:cubicBezTo>
                    <a:pt x="84" y="73"/>
                    <a:pt x="1" y="156"/>
                    <a:pt x="42" y="198"/>
                  </a:cubicBezTo>
                  <a:cubicBezTo>
                    <a:pt x="42" y="214"/>
                    <a:pt x="50" y="220"/>
                    <a:pt x="63" y="220"/>
                  </a:cubicBezTo>
                  <a:cubicBezTo>
                    <a:pt x="93" y="220"/>
                    <a:pt x="154" y="186"/>
                    <a:pt x="220" y="156"/>
                  </a:cubicBezTo>
                  <a:cubicBezTo>
                    <a:pt x="303" y="115"/>
                    <a:pt x="387" y="73"/>
                    <a:pt x="345" y="31"/>
                  </a:cubicBezTo>
                  <a:cubicBezTo>
                    <a:pt x="324" y="10"/>
                    <a:pt x="293" y="0"/>
                    <a:pt x="26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14"/>
            <p:cNvSpPr/>
            <p:nvPr/>
          </p:nvSpPr>
          <p:spPr>
            <a:xfrm>
              <a:off x="4825600" y="3612500"/>
              <a:ext cx="31550" cy="14375"/>
            </a:xfrm>
            <a:custGeom>
              <a:avLst/>
              <a:gdLst/>
              <a:ahLst/>
              <a:cxnLst/>
              <a:rect l="l" t="t" r="r" b="b"/>
              <a:pathLst>
                <a:path w="1262" h="575" extrusionOk="0">
                  <a:moveTo>
                    <a:pt x="1220" y="1"/>
                  </a:moveTo>
                  <a:cubicBezTo>
                    <a:pt x="1168" y="1"/>
                    <a:pt x="1168" y="84"/>
                    <a:pt x="1085" y="178"/>
                  </a:cubicBezTo>
                  <a:cubicBezTo>
                    <a:pt x="1001" y="261"/>
                    <a:pt x="866" y="387"/>
                    <a:pt x="647" y="439"/>
                  </a:cubicBezTo>
                  <a:cubicBezTo>
                    <a:pt x="617" y="446"/>
                    <a:pt x="588" y="449"/>
                    <a:pt x="559" y="449"/>
                  </a:cubicBezTo>
                  <a:cubicBezTo>
                    <a:pt x="421" y="449"/>
                    <a:pt x="288" y="379"/>
                    <a:pt x="219" y="345"/>
                  </a:cubicBezTo>
                  <a:cubicBezTo>
                    <a:pt x="83" y="261"/>
                    <a:pt x="42" y="220"/>
                    <a:pt x="0" y="220"/>
                  </a:cubicBezTo>
                  <a:cubicBezTo>
                    <a:pt x="0" y="220"/>
                    <a:pt x="0" y="345"/>
                    <a:pt x="125" y="439"/>
                  </a:cubicBezTo>
                  <a:cubicBezTo>
                    <a:pt x="236" y="507"/>
                    <a:pt x="402" y="575"/>
                    <a:pt x="579" y="575"/>
                  </a:cubicBezTo>
                  <a:cubicBezTo>
                    <a:pt x="618" y="575"/>
                    <a:pt x="659" y="572"/>
                    <a:pt x="699" y="564"/>
                  </a:cubicBezTo>
                  <a:cubicBezTo>
                    <a:pt x="959" y="522"/>
                    <a:pt x="1085" y="387"/>
                    <a:pt x="1168" y="261"/>
                  </a:cubicBezTo>
                  <a:cubicBezTo>
                    <a:pt x="1262" y="84"/>
                    <a:pt x="1220" y="1"/>
                    <a:pt x="1220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14"/>
            <p:cNvSpPr/>
            <p:nvPr/>
          </p:nvSpPr>
          <p:spPr>
            <a:xfrm>
              <a:off x="4770050" y="3613550"/>
              <a:ext cx="46950" cy="30525"/>
            </a:xfrm>
            <a:custGeom>
              <a:avLst/>
              <a:gdLst/>
              <a:ahLst/>
              <a:cxnLst/>
              <a:rect l="l" t="t" r="r" b="b"/>
              <a:pathLst>
                <a:path w="1878" h="1221" extrusionOk="0">
                  <a:moveTo>
                    <a:pt x="1002" y="0"/>
                  </a:moveTo>
                  <a:cubicBezTo>
                    <a:pt x="877" y="0"/>
                    <a:pt x="741" y="0"/>
                    <a:pt x="616" y="42"/>
                  </a:cubicBezTo>
                  <a:cubicBezTo>
                    <a:pt x="136" y="178"/>
                    <a:pt x="1" y="699"/>
                    <a:pt x="439" y="1043"/>
                  </a:cubicBezTo>
                  <a:cubicBezTo>
                    <a:pt x="574" y="1127"/>
                    <a:pt x="783" y="1221"/>
                    <a:pt x="960" y="1221"/>
                  </a:cubicBezTo>
                  <a:cubicBezTo>
                    <a:pt x="1263" y="1221"/>
                    <a:pt x="1565" y="1085"/>
                    <a:pt x="1742" y="866"/>
                  </a:cubicBezTo>
                  <a:cubicBezTo>
                    <a:pt x="1878" y="605"/>
                    <a:pt x="1878" y="438"/>
                    <a:pt x="1784" y="303"/>
                  </a:cubicBezTo>
                  <a:cubicBezTo>
                    <a:pt x="1617" y="84"/>
                    <a:pt x="1304" y="0"/>
                    <a:pt x="1002" y="0"/>
                  </a:cubicBezTo>
                  <a:close/>
                </a:path>
              </a:pathLst>
            </a:custGeom>
            <a:solidFill>
              <a:srgbClr val="DE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14"/>
            <p:cNvSpPr/>
            <p:nvPr/>
          </p:nvSpPr>
          <p:spPr>
            <a:xfrm>
              <a:off x="4861300" y="3613550"/>
              <a:ext cx="46950" cy="30525"/>
            </a:xfrm>
            <a:custGeom>
              <a:avLst/>
              <a:gdLst/>
              <a:ahLst/>
              <a:cxnLst/>
              <a:rect l="l" t="t" r="r" b="b"/>
              <a:pathLst>
                <a:path w="1878" h="1221" extrusionOk="0">
                  <a:moveTo>
                    <a:pt x="877" y="0"/>
                  </a:moveTo>
                  <a:cubicBezTo>
                    <a:pt x="574" y="0"/>
                    <a:pt x="261" y="84"/>
                    <a:pt x="136" y="303"/>
                  </a:cubicBezTo>
                  <a:cubicBezTo>
                    <a:pt x="1" y="438"/>
                    <a:pt x="1" y="605"/>
                    <a:pt x="178" y="866"/>
                  </a:cubicBezTo>
                  <a:cubicBezTo>
                    <a:pt x="314" y="1085"/>
                    <a:pt x="658" y="1221"/>
                    <a:pt x="918" y="1221"/>
                  </a:cubicBezTo>
                  <a:cubicBezTo>
                    <a:pt x="1137" y="1221"/>
                    <a:pt x="1304" y="1127"/>
                    <a:pt x="1440" y="1043"/>
                  </a:cubicBezTo>
                  <a:cubicBezTo>
                    <a:pt x="1878" y="699"/>
                    <a:pt x="1784" y="178"/>
                    <a:pt x="1263" y="42"/>
                  </a:cubicBezTo>
                  <a:cubicBezTo>
                    <a:pt x="1179" y="0"/>
                    <a:pt x="1002" y="0"/>
                    <a:pt x="877" y="0"/>
                  </a:cubicBezTo>
                  <a:close/>
                </a:path>
              </a:pathLst>
            </a:custGeom>
            <a:solidFill>
              <a:srgbClr val="DE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14"/>
            <p:cNvSpPr/>
            <p:nvPr/>
          </p:nvSpPr>
          <p:spPr>
            <a:xfrm>
              <a:off x="4936400" y="3847150"/>
              <a:ext cx="95700" cy="72750"/>
            </a:xfrm>
            <a:custGeom>
              <a:avLst/>
              <a:gdLst/>
              <a:ahLst/>
              <a:cxnLst/>
              <a:rect l="l" t="t" r="r" b="b"/>
              <a:pathLst>
                <a:path w="3828" h="2910" extrusionOk="0">
                  <a:moveTo>
                    <a:pt x="3389" y="0"/>
                  </a:moveTo>
                  <a:cubicBezTo>
                    <a:pt x="2472" y="960"/>
                    <a:pt x="1304" y="1690"/>
                    <a:pt x="0" y="2086"/>
                  </a:cubicBezTo>
                  <a:cubicBezTo>
                    <a:pt x="84" y="2388"/>
                    <a:pt x="219" y="2691"/>
                    <a:pt x="303" y="2910"/>
                  </a:cubicBezTo>
                  <a:cubicBezTo>
                    <a:pt x="1564" y="2472"/>
                    <a:pt x="2732" y="1909"/>
                    <a:pt x="3734" y="1002"/>
                  </a:cubicBezTo>
                  <a:cubicBezTo>
                    <a:pt x="3775" y="960"/>
                    <a:pt x="3827" y="908"/>
                    <a:pt x="3827" y="824"/>
                  </a:cubicBezTo>
                  <a:cubicBezTo>
                    <a:pt x="3827" y="783"/>
                    <a:pt x="3775" y="783"/>
                    <a:pt x="3775" y="741"/>
                  </a:cubicBezTo>
                  <a:cubicBezTo>
                    <a:pt x="3650" y="480"/>
                    <a:pt x="3515" y="219"/>
                    <a:pt x="3389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14"/>
            <p:cNvSpPr/>
            <p:nvPr/>
          </p:nvSpPr>
          <p:spPr>
            <a:xfrm>
              <a:off x="4781000" y="3713400"/>
              <a:ext cx="40175" cy="75275"/>
            </a:xfrm>
            <a:custGeom>
              <a:avLst/>
              <a:gdLst/>
              <a:ahLst/>
              <a:cxnLst/>
              <a:rect l="l" t="t" r="r" b="b"/>
              <a:pathLst>
                <a:path w="1607" h="3011" extrusionOk="0">
                  <a:moveTo>
                    <a:pt x="1565" y="1"/>
                  </a:moveTo>
                  <a:cubicBezTo>
                    <a:pt x="1346" y="53"/>
                    <a:pt x="1179" y="136"/>
                    <a:pt x="1044" y="261"/>
                  </a:cubicBezTo>
                  <a:cubicBezTo>
                    <a:pt x="220" y="918"/>
                    <a:pt x="1" y="1919"/>
                    <a:pt x="303" y="2921"/>
                  </a:cubicBezTo>
                  <a:cubicBezTo>
                    <a:pt x="319" y="2984"/>
                    <a:pt x="366" y="3011"/>
                    <a:pt x="416" y="3011"/>
                  </a:cubicBezTo>
                  <a:cubicBezTo>
                    <a:pt x="499" y="3011"/>
                    <a:pt x="590" y="2937"/>
                    <a:pt x="564" y="2827"/>
                  </a:cubicBezTo>
                  <a:cubicBezTo>
                    <a:pt x="303" y="2003"/>
                    <a:pt x="480" y="1179"/>
                    <a:pt x="1085" y="574"/>
                  </a:cubicBezTo>
                  <a:cubicBezTo>
                    <a:pt x="1221" y="439"/>
                    <a:pt x="1388" y="313"/>
                    <a:pt x="1607" y="261"/>
                  </a:cubicBezTo>
                  <a:cubicBezTo>
                    <a:pt x="1565" y="178"/>
                    <a:pt x="1565" y="94"/>
                    <a:pt x="1565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14"/>
            <p:cNvSpPr/>
            <p:nvPr/>
          </p:nvSpPr>
          <p:spPr>
            <a:xfrm>
              <a:off x="4891800" y="3716800"/>
              <a:ext cx="27150" cy="81725"/>
            </a:xfrm>
            <a:custGeom>
              <a:avLst/>
              <a:gdLst/>
              <a:ahLst/>
              <a:cxnLst/>
              <a:rect l="l" t="t" r="r" b="b"/>
              <a:pathLst>
                <a:path w="1086" h="3269" extrusionOk="0">
                  <a:moveTo>
                    <a:pt x="178" y="0"/>
                  </a:moveTo>
                  <a:cubicBezTo>
                    <a:pt x="178" y="84"/>
                    <a:pt x="136" y="177"/>
                    <a:pt x="84" y="219"/>
                  </a:cubicBezTo>
                  <a:cubicBezTo>
                    <a:pt x="43" y="219"/>
                    <a:pt x="43" y="261"/>
                    <a:pt x="1" y="261"/>
                  </a:cubicBezTo>
                  <a:cubicBezTo>
                    <a:pt x="136" y="303"/>
                    <a:pt x="220" y="386"/>
                    <a:pt x="303" y="480"/>
                  </a:cubicBezTo>
                  <a:cubicBezTo>
                    <a:pt x="960" y="1126"/>
                    <a:pt x="658" y="2430"/>
                    <a:pt x="178" y="3087"/>
                  </a:cubicBezTo>
                  <a:cubicBezTo>
                    <a:pt x="112" y="3175"/>
                    <a:pt x="201" y="3269"/>
                    <a:pt x="307" y="3269"/>
                  </a:cubicBezTo>
                  <a:cubicBezTo>
                    <a:pt x="352" y="3269"/>
                    <a:pt x="399" y="3252"/>
                    <a:pt x="439" y="3212"/>
                  </a:cubicBezTo>
                  <a:cubicBezTo>
                    <a:pt x="960" y="2430"/>
                    <a:pt x="1085" y="1429"/>
                    <a:pt x="700" y="563"/>
                  </a:cubicBezTo>
                  <a:cubicBezTo>
                    <a:pt x="564" y="303"/>
                    <a:pt x="397" y="125"/>
                    <a:pt x="178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14"/>
            <p:cNvSpPr/>
            <p:nvPr/>
          </p:nvSpPr>
          <p:spPr>
            <a:xfrm>
              <a:off x="4719225" y="3772050"/>
              <a:ext cx="204150" cy="260750"/>
            </a:xfrm>
            <a:custGeom>
              <a:avLst/>
              <a:gdLst/>
              <a:ahLst/>
              <a:cxnLst/>
              <a:rect l="l" t="t" r="r" b="b"/>
              <a:pathLst>
                <a:path w="8166" h="10430" extrusionOk="0">
                  <a:moveTo>
                    <a:pt x="0" y="1"/>
                  </a:moveTo>
                  <a:lnTo>
                    <a:pt x="125" y="10429"/>
                  </a:lnTo>
                  <a:lnTo>
                    <a:pt x="7863" y="10429"/>
                  </a:lnTo>
                  <a:lnTo>
                    <a:pt x="8166" y="1"/>
                  </a:ln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14"/>
            <p:cNvSpPr/>
            <p:nvPr/>
          </p:nvSpPr>
          <p:spPr>
            <a:xfrm>
              <a:off x="4693150" y="3921975"/>
              <a:ext cx="174700" cy="91700"/>
            </a:xfrm>
            <a:custGeom>
              <a:avLst/>
              <a:gdLst/>
              <a:ahLst/>
              <a:cxnLst/>
              <a:rect l="l" t="t" r="r" b="b"/>
              <a:pathLst>
                <a:path w="6988" h="3668" extrusionOk="0">
                  <a:moveTo>
                    <a:pt x="6383" y="0"/>
                  </a:moveTo>
                  <a:cubicBezTo>
                    <a:pt x="5298" y="52"/>
                    <a:pt x="4213" y="94"/>
                    <a:pt x="3129" y="219"/>
                  </a:cubicBezTo>
                  <a:cubicBezTo>
                    <a:pt x="2910" y="261"/>
                    <a:pt x="0" y="616"/>
                    <a:pt x="42" y="741"/>
                  </a:cubicBezTo>
                  <a:lnTo>
                    <a:pt x="386" y="3650"/>
                  </a:lnTo>
                  <a:cubicBezTo>
                    <a:pt x="548" y="3662"/>
                    <a:pt x="710" y="3668"/>
                    <a:pt x="872" y="3668"/>
                  </a:cubicBezTo>
                  <a:cubicBezTo>
                    <a:pt x="2013" y="3668"/>
                    <a:pt x="3145" y="3392"/>
                    <a:pt x="4213" y="3045"/>
                  </a:cubicBezTo>
                  <a:cubicBezTo>
                    <a:pt x="4693" y="2868"/>
                    <a:pt x="5162" y="2701"/>
                    <a:pt x="5642" y="2482"/>
                  </a:cubicBezTo>
                  <a:cubicBezTo>
                    <a:pt x="5778" y="2399"/>
                    <a:pt x="6987" y="1877"/>
                    <a:pt x="6946" y="1784"/>
                  </a:cubicBezTo>
                  <a:cubicBezTo>
                    <a:pt x="6862" y="1179"/>
                    <a:pt x="6643" y="522"/>
                    <a:pt x="638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14"/>
            <p:cNvSpPr/>
            <p:nvPr/>
          </p:nvSpPr>
          <p:spPr>
            <a:xfrm>
              <a:off x="4832100" y="3895900"/>
              <a:ext cx="93375" cy="83725"/>
            </a:xfrm>
            <a:custGeom>
              <a:avLst/>
              <a:gdLst/>
              <a:ahLst/>
              <a:cxnLst/>
              <a:rect l="l" t="t" r="r" b="b"/>
              <a:pathLst>
                <a:path w="3735" h="3349" extrusionOk="0">
                  <a:moveTo>
                    <a:pt x="2431" y="0"/>
                  </a:moveTo>
                  <a:cubicBezTo>
                    <a:pt x="2431" y="0"/>
                    <a:pt x="2389" y="0"/>
                    <a:pt x="2389" y="53"/>
                  </a:cubicBezTo>
                  <a:cubicBezTo>
                    <a:pt x="1951" y="261"/>
                    <a:pt x="1607" y="616"/>
                    <a:pt x="1169" y="835"/>
                  </a:cubicBezTo>
                  <a:cubicBezTo>
                    <a:pt x="825" y="1002"/>
                    <a:pt x="387" y="1095"/>
                    <a:pt x="1" y="1095"/>
                  </a:cubicBezTo>
                  <a:lnTo>
                    <a:pt x="126" y="3348"/>
                  </a:lnTo>
                  <a:cubicBezTo>
                    <a:pt x="522" y="3306"/>
                    <a:pt x="908" y="3129"/>
                    <a:pt x="1263" y="3004"/>
                  </a:cubicBezTo>
                  <a:cubicBezTo>
                    <a:pt x="1523" y="2868"/>
                    <a:pt x="1826" y="2743"/>
                    <a:pt x="2128" y="2701"/>
                  </a:cubicBezTo>
                  <a:cubicBezTo>
                    <a:pt x="2187" y="2688"/>
                    <a:pt x="2251" y="2683"/>
                    <a:pt x="2314" y="2683"/>
                  </a:cubicBezTo>
                  <a:cubicBezTo>
                    <a:pt x="2441" y="2683"/>
                    <a:pt x="2566" y="2701"/>
                    <a:pt x="2650" y="2701"/>
                  </a:cubicBezTo>
                  <a:cubicBezTo>
                    <a:pt x="2738" y="2722"/>
                    <a:pt x="2814" y="2733"/>
                    <a:pt x="2889" y="2733"/>
                  </a:cubicBezTo>
                  <a:cubicBezTo>
                    <a:pt x="2965" y="2733"/>
                    <a:pt x="3041" y="2722"/>
                    <a:pt x="3129" y="2701"/>
                  </a:cubicBezTo>
                  <a:lnTo>
                    <a:pt x="3171" y="2701"/>
                  </a:lnTo>
                  <a:cubicBezTo>
                    <a:pt x="3213" y="2660"/>
                    <a:pt x="3213" y="2608"/>
                    <a:pt x="3171" y="2566"/>
                  </a:cubicBezTo>
                  <a:cubicBezTo>
                    <a:pt x="3171" y="2566"/>
                    <a:pt x="3129" y="2524"/>
                    <a:pt x="3088" y="2524"/>
                  </a:cubicBezTo>
                  <a:cubicBezTo>
                    <a:pt x="2785" y="2347"/>
                    <a:pt x="2431" y="2263"/>
                    <a:pt x="2086" y="2222"/>
                  </a:cubicBezTo>
                  <a:cubicBezTo>
                    <a:pt x="2566" y="2180"/>
                    <a:pt x="3046" y="2180"/>
                    <a:pt x="3515" y="2180"/>
                  </a:cubicBezTo>
                  <a:lnTo>
                    <a:pt x="3651" y="2180"/>
                  </a:lnTo>
                  <a:cubicBezTo>
                    <a:pt x="3651" y="2138"/>
                    <a:pt x="3692" y="2086"/>
                    <a:pt x="3692" y="2086"/>
                  </a:cubicBezTo>
                  <a:cubicBezTo>
                    <a:pt x="3692" y="2003"/>
                    <a:pt x="3651" y="2003"/>
                    <a:pt x="3609" y="1961"/>
                  </a:cubicBezTo>
                  <a:cubicBezTo>
                    <a:pt x="3171" y="1742"/>
                    <a:pt x="2566" y="1784"/>
                    <a:pt x="2086" y="1742"/>
                  </a:cubicBezTo>
                  <a:cubicBezTo>
                    <a:pt x="2389" y="1742"/>
                    <a:pt x="2650" y="1700"/>
                    <a:pt x="2910" y="1659"/>
                  </a:cubicBezTo>
                  <a:cubicBezTo>
                    <a:pt x="3171" y="1617"/>
                    <a:pt x="3473" y="1617"/>
                    <a:pt x="3692" y="1481"/>
                  </a:cubicBezTo>
                  <a:lnTo>
                    <a:pt x="3734" y="1481"/>
                  </a:lnTo>
                  <a:lnTo>
                    <a:pt x="3734" y="1398"/>
                  </a:lnTo>
                  <a:cubicBezTo>
                    <a:pt x="3692" y="1398"/>
                    <a:pt x="3692" y="1356"/>
                    <a:pt x="3651" y="1356"/>
                  </a:cubicBezTo>
                  <a:cubicBezTo>
                    <a:pt x="3567" y="1304"/>
                    <a:pt x="3473" y="1304"/>
                    <a:pt x="3390" y="1304"/>
                  </a:cubicBezTo>
                  <a:cubicBezTo>
                    <a:pt x="3051" y="1275"/>
                    <a:pt x="2712" y="1245"/>
                    <a:pt x="2372" y="1245"/>
                  </a:cubicBezTo>
                  <a:cubicBezTo>
                    <a:pt x="2232" y="1245"/>
                    <a:pt x="2091" y="1250"/>
                    <a:pt x="1951" y="1262"/>
                  </a:cubicBezTo>
                  <a:cubicBezTo>
                    <a:pt x="2212" y="1221"/>
                    <a:pt x="2472" y="1137"/>
                    <a:pt x="2733" y="1095"/>
                  </a:cubicBezTo>
                  <a:cubicBezTo>
                    <a:pt x="2952" y="1043"/>
                    <a:pt x="3213" y="1043"/>
                    <a:pt x="3390" y="918"/>
                  </a:cubicBezTo>
                  <a:cubicBezTo>
                    <a:pt x="3432" y="918"/>
                    <a:pt x="3473" y="876"/>
                    <a:pt x="3473" y="835"/>
                  </a:cubicBezTo>
                  <a:cubicBezTo>
                    <a:pt x="3432" y="783"/>
                    <a:pt x="3390" y="783"/>
                    <a:pt x="3348" y="741"/>
                  </a:cubicBezTo>
                  <a:cubicBezTo>
                    <a:pt x="3275" y="727"/>
                    <a:pt x="3193" y="722"/>
                    <a:pt x="3108" y="722"/>
                  </a:cubicBezTo>
                  <a:cubicBezTo>
                    <a:pt x="2937" y="722"/>
                    <a:pt x="2754" y="741"/>
                    <a:pt x="2608" y="741"/>
                  </a:cubicBezTo>
                  <a:cubicBezTo>
                    <a:pt x="2347" y="783"/>
                    <a:pt x="2086" y="835"/>
                    <a:pt x="1826" y="960"/>
                  </a:cubicBezTo>
                  <a:cubicBezTo>
                    <a:pt x="2045" y="741"/>
                    <a:pt x="2264" y="522"/>
                    <a:pt x="2431" y="313"/>
                  </a:cubicBezTo>
                  <a:cubicBezTo>
                    <a:pt x="2472" y="219"/>
                    <a:pt x="2608" y="0"/>
                    <a:pt x="2431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14"/>
            <p:cNvSpPr/>
            <p:nvPr/>
          </p:nvSpPr>
          <p:spPr>
            <a:xfrm>
              <a:off x="4754925" y="3822125"/>
              <a:ext cx="127250" cy="27125"/>
            </a:xfrm>
            <a:custGeom>
              <a:avLst/>
              <a:gdLst/>
              <a:ahLst/>
              <a:cxnLst/>
              <a:rect l="l" t="t" r="r" b="b"/>
              <a:pathLst>
                <a:path w="5090" h="1085" extrusionOk="0">
                  <a:moveTo>
                    <a:pt x="5090" y="0"/>
                  </a:moveTo>
                  <a:cubicBezTo>
                    <a:pt x="4240" y="21"/>
                    <a:pt x="3393" y="21"/>
                    <a:pt x="2545" y="21"/>
                  </a:cubicBezTo>
                  <a:cubicBezTo>
                    <a:pt x="1698" y="21"/>
                    <a:pt x="851" y="21"/>
                    <a:pt x="1" y="42"/>
                  </a:cubicBezTo>
                  <a:lnTo>
                    <a:pt x="1" y="1085"/>
                  </a:lnTo>
                  <a:lnTo>
                    <a:pt x="84" y="1085"/>
                  </a:lnTo>
                  <a:cubicBezTo>
                    <a:pt x="1742" y="1085"/>
                    <a:pt x="3390" y="1043"/>
                    <a:pt x="5038" y="1001"/>
                  </a:cubicBezTo>
                  <a:lnTo>
                    <a:pt x="5090" y="960"/>
                  </a:lnTo>
                  <a:lnTo>
                    <a:pt x="50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14"/>
            <p:cNvSpPr/>
            <p:nvPr/>
          </p:nvSpPr>
          <p:spPr>
            <a:xfrm>
              <a:off x="4840700" y="3470150"/>
              <a:ext cx="3425" cy="3425"/>
            </a:xfrm>
            <a:custGeom>
              <a:avLst/>
              <a:gdLst/>
              <a:ahLst/>
              <a:cxnLst/>
              <a:rect l="l" t="t" r="r" b="b"/>
              <a:pathLst>
                <a:path w="137" h="137" extrusionOk="0">
                  <a:moveTo>
                    <a:pt x="43" y="1"/>
                  </a:moveTo>
                  <a:cubicBezTo>
                    <a:pt x="43" y="43"/>
                    <a:pt x="1" y="84"/>
                    <a:pt x="1" y="136"/>
                  </a:cubicBezTo>
                  <a:lnTo>
                    <a:pt x="95" y="136"/>
                  </a:lnTo>
                  <a:cubicBezTo>
                    <a:pt x="136" y="84"/>
                    <a:pt x="136" y="43"/>
                    <a:pt x="136" y="1"/>
                  </a:cubicBezTo>
                  <a:close/>
                </a:path>
              </a:pathLst>
            </a:custGeom>
            <a:solidFill>
              <a:srgbClr val="794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14"/>
            <p:cNvSpPr/>
            <p:nvPr/>
          </p:nvSpPr>
          <p:spPr>
            <a:xfrm>
              <a:off x="4836550" y="3473550"/>
              <a:ext cx="111850" cy="111875"/>
            </a:xfrm>
            <a:custGeom>
              <a:avLst/>
              <a:gdLst/>
              <a:ahLst/>
              <a:cxnLst/>
              <a:rect l="l" t="t" r="r" b="b"/>
              <a:pathLst>
                <a:path w="4474" h="4475" extrusionOk="0">
                  <a:moveTo>
                    <a:pt x="167" y="0"/>
                  </a:moveTo>
                  <a:cubicBezTo>
                    <a:pt x="0" y="470"/>
                    <a:pt x="0" y="991"/>
                    <a:pt x="83" y="1513"/>
                  </a:cubicBezTo>
                  <a:cubicBezTo>
                    <a:pt x="167" y="1867"/>
                    <a:pt x="302" y="2253"/>
                    <a:pt x="469" y="2608"/>
                  </a:cubicBezTo>
                  <a:cubicBezTo>
                    <a:pt x="991" y="3338"/>
                    <a:pt x="1867" y="3650"/>
                    <a:pt x="2732" y="3911"/>
                  </a:cubicBezTo>
                  <a:cubicBezTo>
                    <a:pt x="3337" y="4036"/>
                    <a:pt x="3952" y="4214"/>
                    <a:pt x="4474" y="4474"/>
                  </a:cubicBezTo>
                  <a:cubicBezTo>
                    <a:pt x="4119" y="4172"/>
                    <a:pt x="3692" y="3953"/>
                    <a:pt x="3254" y="3734"/>
                  </a:cubicBezTo>
                  <a:cubicBezTo>
                    <a:pt x="2555" y="3473"/>
                    <a:pt x="1825" y="3212"/>
                    <a:pt x="1251" y="2733"/>
                  </a:cubicBezTo>
                  <a:cubicBezTo>
                    <a:pt x="1210" y="2733"/>
                    <a:pt x="1210" y="2733"/>
                    <a:pt x="1210" y="2691"/>
                  </a:cubicBezTo>
                  <a:cubicBezTo>
                    <a:pt x="1126" y="2691"/>
                    <a:pt x="1085" y="2649"/>
                    <a:pt x="1085" y="2649"/>
                  </a:cubicBezTo>
                  <a:lnTo>
                    <a:pt x="1085" y="2608"/>
                  </a:lnTo>
                  <a:cubicBezTo>
                    <a:pt x="428" y="1909"/>
                    <a:pt x="83" y="908"/>
                    <a:pt x="261" y="0"/>
                  </a:cubicBezTo>
                  <a:close/>
                </a:path>
              </a:pathLst>
            </a:custGeom>
            <a:solidFill>
              <a:srgbClr val="DD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14"/>
            <p:cNvSpPr/>
            <p:nvPr/>
          </p:nvSpPr>
          <p:spPr>
            <a:xfrm>
              <a:off x="4863650" y="3538725"/>
              <a:ext cx="3150" cy="2100"/>
            </a:xfrm>
            <a:custGeom>
              <a:avLst/>
              <a:gdLst/>
              <a:ahLst/>
              <a:cxnLst/>
              <a:rect l="l" t="t" r="r" b="b"/>
              <a:pathLst>
                <a:path w="126" h="84" extrusionOk="0">
                  <a:moveTo>
                    <a:pt x="1" y="1"/>
                  </a:moveTo>
                  <a:lnTo>
                    <a:pt x="1" y="42"/>
                  </a:lnTo>
                  <a:cubicBezTo>
                    <a:pt x="1" y="42"/>
                    <a:pt x="42" y="84"/>
                    <a:pt x="126" y="84"/>
                  </a:cubicBezTo>
                  <a:cubicBezTo>
                    <a:pt x="84" y="84"/>
                    <a:pt x="42" y="42"/>
                    <a:pt x="1" y="1"/>
                  </a:cubicBezTo>
                  <a:close/>
                </a:path>
              </a:pathLst>
            </a:custGeom>
            <a:solidFill>
              <a:srgbClr val="7744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14"/>
            <p:cNvSpPr/>
            <p:nvPr/>
          </p:nvSpPr>
          <p:spPr>
            <a:xfrm>
              <a:off x="4835225" y="3463650"/>
              <a:ext cx="142375" cy="137925"/>
            </a:xfrm>
            <a:custGeom>
              <a:avLst/>
              <a:gdLst/>
              <a:ahLst/>
              <a:cxnLst/>
              <a:rect l="l" t="t" r="r" b="b"/>
              <a:pathLst>
                <a:path w="5695" h="5517" extrusionOk="0">
                  <a:moveTo>
                    <a:pt x="439" y="0"/>
                  </a:moveTo>
                  <a:lnTo>
                    <a:pt x="1" y="136"/>
                  </a:lnTo>
                  <a:cubicBezTo>
                    <a:pt x="141" y="92"/>
                    <a:pt x="282" y="63"/>
                    <a:pt x="424" y="44"/>
                  </a:cubicBezTo>
                  <a:lnTo>
                    <a:pt x="424" y="44"/>
                  </a:lnTo>
                  <a:cubicBezTo>
                    <a:pt x="62" y="1120"/>
                    <a:pt x="409" y="2398"/>
                    <a:pt x="1304" y="3129"/>
                  </a:cubicBezTo>
                  <a:cubicBezTo>
                    <a:pt x="1878" y="3608"/>
                    <a:pt x="2608" y="3869"/>
                    <a:pt x="3307" y="4130"/>
                  </a:cubicBezTo>
                  <a:cubicBezTo>
                    <a:pt x="4005" y="4432"/>
                    <a:pt x="4746" y="4870"/>
                    <a:pt x="5048" y="5517"/>
                  </a:cubicBezTo>
                  <a:cubicBezTo>
                    <a:pt x="5528" y="4776"/>
                    <a:pt x="5695" y="3869"/>
                    <a:pt x="5528" y="3004"/>
                  </a:cubicBezTo>
                  <a:cubicBezTo>
                    <a:pt x="5351" y="2169"/>
                    <a:pt x="4829" y="1387"/>
                    <a:pt x="4131" y="866"/>
                  </a:cubicBezTo>
                  <a:cubicBezTo>
                    <a:pt x="3307" y="303"/>
                    <a:pt x="2306" y="136"/>
                    <a:pt x="1357" y="42"/>
                  </a:cubicBezTo>
                  <a:cubicBezTo>
                    <a:pt x="1185" y="27"/>
                    <a:pt x="1020" y="17"/>
                    <a:pt x="857" y="17"/>
                  </a:cubicBezTo>
                  <a:cubicBezTo>
                    <a:pt x="710" y="17"/>
                    <a:pt x="566" y="25"/>
                    <a:pt x="424" y="44"/>
                  </a:cubicBezTo>
                  <a:lnTo>
                    <a:pt x="424" y="44"/>
                  </a:lnTo>
                  <a:cubicBezTo>
                    <a:pt x="429" y="29"/>
                    <a:pt x="434" y="15"/>
                    <a:pt x="439" y="0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14"/>
            <p:cNvSpPr/>
            <p:nvPr/>
          </p:nvSpPr>
          <p:spPr>
            <a:xfrm>
              <a:off x="4942350" y="3578800"/>
              <a:ext cx="58200" cy="64550"/>
            </a:xfrm>
            <a:custGeom>
              <a:avLst/>
              <a:gdLst/>
              <a:ahLst/>
              <a:cxnLst/>
              <a:rect l="l" t="t" r="r" b="b"/>
              <a:pathLst>
                <a:path w="2328" h="2582" extrusionOk="0">
                  <a:moveTo>
                    <a:pt x="1404" y="0"/>
                  </a:moveTo>
                  <a:cubicBezTo>
                    <a:pt x="743" y="0"/>
                    <a:pt x="0" y="829"/>
                    <a:pt x="148" y="1568"/>
                  </a:cubicBezTo>
                  <a:lnTo>
                    <a:pt x="325" y="2569"/>
                  </a:lnTo>
                  <a:cubicBezTo>
                    <a:pt x="391" y="2577"/>
                    <a:pt x="457" y="2581"/>
                    <a:pt x="523" y="2581"/>
                  </a:cubicBezTo>
                  <a:cubicBezTo>
                    <a:pt x="1116" y="2581"/>
                    <a:pt x="1706" y="2251"/>
                    <a:pt x="2025" y="1735"/>
                  </a:cubicBezTo>
                  <a:cubicBezTo>
                    <a:pt x="2234" y="1349"/>
                    <a:pt x="2328" y="869"/>
                    <a:pt x="2109" y="483"/>
                  </a:cubicBezTo>
                  <a:cubicBezTo>
                    <a:pt x="1932" y="140"/>
                    <a:pt x="1675" y="0"/>
                    <a:pt x="1404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14"/>
            <p:cNvSpPr/>
            <p:nvPr/>
          </p:nvSpPr>
          <p:spPr>
            <a:xfrm>
              <a:off x="4955950" y="3590875"/>
              <a:ext cx="34700" cy="42250"/>
            </a:xfrm>
            <a:custGeom>
              <a:avLst/>
              <a:gdLst/>
              <a:ahLst/>
              <a:cxnLst/>
              <a:rect l="l" t="t" r="r" b="b"/>
              <a:pathLst>
                <a:path w="1388" h="1690" extrusionOk="0">
                  <a:moveTo>
                    <a:pt x="1085" y="0"/>
                  </a:moveTo>
                  <a:cubicBezTo>
                    <a:pt x="960" y="0"/>
                    <a:pt x="824" y="84"/>
                    <a:pt x="699" y="125"/>
                  </a:cubicBezTo>
                  <a:cubicBezTo>
                    <a:pt x="647" y="167"/>
                    <a:pt x="563" y="167"/>
                    <a:pt x="522" y="261"/>
                  </a:cubicBezTo>
                  <a:cubicBezTo>
                    <a:pt x="386" y="344"/>
                    <a:pt x="303" y="469"/>
                    <a:pt x="219" y="605"/>
                  </a:cubicBezTo>
                  <a:cubicBezTo>
                    <a:pt x="84" y="907"/>
                    <a:pt x="0" y="1210"/>
                    <a:pt x="42" y="1564"/>
                  </a:cubicBezTo>
                  <a:cubicBezTo>
                    <a:pt x="42" y="1690"/>
                    <a:pt x="84" y="1690"/>
                    <a:pt x="219" y="1690"/>
                  </a:cubicBezTo>
                  <a:cubicBezTo>
                    <a:pt x="344" y="1690"/>
                    <a:pt x="522" y="1648"/>
                    <a:pt x="605" y="1606"/>
                  </a:cubicBezTo>
                  <a:cubicBezTo>
                    <a:pt x="1043" y="1429"/>
                    <a:pt x="1346" y="1085"/>
                    <a:pt x="1387" y="605"/>
                  </a:cubicBezTo>
                  <a:lnTo>
                    <a:pt x="1387" y="522"/>
                  </a:lnTo>
                  <a:cubicBezTo>
                    <a:pt x="1387" y="386"/>
                    <a:pt x="1387" y="125"/>
                    <a:pt x="1220" y="42"/>
                  </a:cubicBezTo>
                  <a:cubicBezTo>
                    <a:pt x="1168" y="0"/>
                    <a:pt x="1127" y="0"/>
                    <a:pt x="1085" y="0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14"/>
            <p:cNvSpPr/>
            <p:nvPr/>
          </p:nvSpPr>
          <p:spPr>
            <a:xfrm>
              <a:off x="4955950" y="3590875"/>
              <a:ext cx="26100" cy="40175"/>
            </a:xfrm>
            <a:custGeom>
              <a:avLst/>
              <a:gdLst/>
              <a:ahLst/>
              <a:cxnLst/>
              <a:rect l="l" t="t" r="r" b="b"/>
              <a:pathLst>
                <a:path w="1044" h="1607" extrusionOk="0">
                  <a:moveTo>
                    <a:pt x="1043" y="0"/>
                  </a:moveTo>
                  <a:cubicBezTo>
                    <a:pt x="1043" y="0"/>
                    <a:pt x="908" y="0"/>
                    <a:pt x="741" y="84"/>
                  </a:cubicBezTo>
                  <a:cubicBezTo>
                    <a:pt x="563" y="167"/>
                    <a:pt x="344" y="344"/>
                    <a:pt x="178" y="605"/>
                  </a:cubicBezTo>
                  <a:cubicBezTo>
                    <a:pt x="42" y="866"/>
                    <a:pt x="0" y="1126"/>
                    <a:pt x="0" y="1304"/>
                  </a:cubicBezTo>
                  <a:cubicBezTo>
                    <a:pt x="0" y="1512"/>
                    <a:pt x="42" y="1606"/>
                    <a:pt x="42" y="1606"/>
                  </a:cubicBezTo>
                  <a:cubicBezTo>
                    <a:pt x="84" y="1606"/>
                    <a:pt x="42" y="1512"/>
                    <a:pt x="84" y="1304"/>
                  </a:cubicBezTo>
                  <a:cubicBezTo>
                    <a:pt x="84" y="1126"/>
                    <a:pt x="178" y="907"/>
                    <a:pt x="303" y="647"/>
                  </a:cubicBezTo>
                  <a:cubicBezTo>
                    <a:pt x="438" y="428"/>
                    <a:pt x="605" y="261"/>
                    <a:pt x="782" y="167"/>
                  </a:cubicBezTo>
                  <a:cubicBezTo>
                    <a:pt x="908" y="84"/>
                    <a:pt x="1043" y="42"/>
                    <a:pt x="1043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14"/>
            <p:cNvSpPr/>
            <p:nvPr/>
          </p:nvSpPr>
          <p:spPr>
            <a:xfrm>
              <a:off x="4961425" y="3604950"/>
              <a:ext cx="7575" cy="23750"/>
            </a:xfrm>
            <a:custGeom>
              <a:avLst/>
              <a:gdLst/>
              <a:ahLst/>
              <a:cxnLst/>
              <a:rect l="l" t="t" r="r" b="b"/>
              <a:pathLst>
                <a:path w="303" h="950" extrusionOk="0">
                  <a:moveTo>
                    <a:pt x="84" y="0"/>
                  </a:moveTo>
                  <a:lnTo>
                    <a:pt x="84" y="0"/>
                  </a:lnTo>
                  <a:cubicBezTo>
                    <a:pt x="84" y="0"/>
                    <a:pt x="125" y="42"/>
                    <a:pt x="125" y="125"/>
                  </a:cubicBezTo>
                  <a:cubicBezTo>
                    <a:pt x="167" y="219"/>
                    <a:pt x="167" y="344"/>
                    <a:pt x="167" y="480"/>
                  </a:cubicBezTo>
                  <a:cubicBezTo>
                    <a:pt x="125" y="605"/>
                    <a:pt x="84" y="689"/>
                    <a:pt x="42" y="782"/>
                  </a:cubicBezTo>
                  <a:cubicBezTo>
                    <a:pt x="42" y="866"/>
                    <a:pt x="0" y="908"/>
                    <a:pt x="0" y="949"/>
                  </a:cubicBezTo>
                  <a:cubicBezTo>
                    <a:pt x="42" y="949"/>
                    <a:pt x="84" y="908"/>
                    <a:pt x="125" y="824"/>
                  </a:cubicBezTo>
                  <a:cubicBezTo>
                    <a:pt x="167" y="741"/>
                    <a:pt x="261" y="647"/>
                    <a:pt x="261" y="480"/>
                  </a:cubicBezTo>
                  <a:cubicBezTo>
                    <a:pt x="303" y="344"/>
                    <a:pt x="261" y="167"/>
                    <a:pt x="219" y="84"/>
                  </a:cubicBezTo>
                  <a:cubicBezTo>
                    <a:pt x="167" y="0"/>
                    <a:pt x="84" y="0"/>
                    <a:pt x="84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14"/>
            <p:cNvSpPr/>
            <p:nvPr/>
          </p:nvSpPr>
          <p:spPr>
            <a:xfrm>
              <a:off x="5729475" y="4659775"/>
              <a:ext cx="160625" cy="110225"/>
            </a:xfrm>
            <a:custGeom>
              <a:avLst/>
              <a:gdLst/>
              <a:ahLst/>
              <a:cxnLst/>
              <a:rect l="l" t="t" r="r" b="b"/>
              <a:pathLst>
                <a:path w="6425" h="4409" extrusionOk="0">
                  <a:moveTo>
                    <a:pt x="126" y="1"/>
                  </a:moveTo>
                  <a:cubicBezTo>
                    <a:pt x="42" y="1430"/>
                    <a:pt x="0" y="2817"/>
                    <a:pt x="42" y="4214"/>
                  </a:cubicBezTo>
                  <a:cubicBezTo>
                    <a:pt x="689" y="4256"/>
                    <a:pt x="1346" y="4297"/>
                    <a:pt x="1992" y="4339"/>
                  </a:cubicBezTo>
                  <a:cubicBezTo>
                    <a:pt x="2552" y="4378"/>
                    <a:pt x="3120" y="4408"/>
                    <a:pt x="3687" y="4408"/>
                  </a:cubicBezTo>
                  <a:cubicBezTo>
                    <a:pt x="4484" y="4408"/>
                    <a:pt x="5277" y="4349"/>
                    <a:pt x="6039" y="4172"/>
                  </a:cubicBezTo>
                  <a:cubicBezTo>
                    <a:pt x="6164" y="4120"/>
                    <a:pt x="6341" y="4037"/>
                    <a:pt x="6424" y="3911"/>
                  </a:cubicBezTo>
                  <a:cubicBezTo>
                    <a:pt x="5736" y="2650"/>
                    <a:pt x="4078" y="2775"/>
                    <a:pt x="2868" y="2472"/>
                  </a:cubicBezTo>
                  <a:cubicBezTo>
                    <a:pt x="2608" y="2389"/>
                    <a:pt x="2295" y="2295"/>
                    <a:pt x="2128" y="2087"/>
                  </a:cubicBezTo>
                  <a:cubicBezTo>
                    <a:pt x="1992" y="1909"/>
                    <a:pt x="1992" y="1732"/>
                    <a:pt x="1951" y="1513"/>
                  </a:cubicBezTo>
                  <a:cubicBezTo>
                    <a:pt x="1909" y="1169"/>
                    <a:pt x="1909" y="825"/>
                    <a:pt x="1951" y="470"/>
                  </a:cubicBezTo>
                  <a:lnTo>
                    <a:pt x="126" y="1"/>
                  </a:ln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14"/>
            <p:cNvSpPr/>
            <p:nvPr/>
          </p:nvSpPr>
          <p:spPr>
            <a:xfrm>
              <a:off x="5577225" y="4650925"/>
              <a:ext cx="53200" cy="92300"/>
            </a:xfrm>
            <a:custGeom>
              <a:avLst/>
              <a:gdLst/>
              <a:ahLst/>
              <a:cxnLst/>
              <a:rect l="l" t="t" r="r" b="b"/>
              <a:pathLst>
                <a:path w="2128" h="3692" extrusionOk="0">
                  <a:moveTo>
                    <a:pt x="2044" y="0"/>
                  </a:moveTo>
                  <a:lnTo>
                    <a:pt x="42" y="480"/>
                  </a:lnTo>
                  <a:cubicBezTo>
                    <a:pt x="0" y="1565"/>
                    <a:pt x="42" y="2607"/>
                    <a:pt x="136" y="3692"/>
                  </a:cubicBezTo>
                  <a:cubicBezTo>
                    <a:pt x="782" y="3650"/>
                    <a:pt x="1439" y="3650"/>
                    <a:pt x="2086" y="3650"/>
                  </a:cubicBezTo>
                  <a:cubicBezTo>
                    <a:pt x="2128" y="2441"/>
                    <a:pt x="2086" y="1220"/>
                    <a:pt x="2044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14"/>
            <p:cNvSpPr/>
            <p:nvPr/>
          </p:nvSpPr>
          <p:spPr>
            <a:xfrm>
              <a:off x="5720975" y="4705000"/>
              <a:ext cx="181125" cy="74100"/>
            </a:xfrm>
            <a:custGeom>
              <a:avLst/>
              <a:gdLst/>
              <a:ahLst/>
              <a:cxnLst/>
              <a:rect l="l" t="t" r="r" b="b"/>
              <a:pathLst>
                <a:path w="7245" h="2964" extrusionOk="0">
                  <a:moveTo>
                    <a:pt x="2413" y="1"/>
                  </a:moveTo>
                  <a:cubicBezTo>
                    <a:pt x="1994" y="1"/>
                    <a:pt x="1572" y="243"/>
                    <a:pt x="1425" y="622"/>
                  </a:cubicBezTo>
                  <a:cubicBezTo>
                    <a:pt x="1117" y="431"/>
                    <a:pt x="722" y="209"/>
                    <a:pt x="336" y="209"/>
                  </a:cubicBezTo>
                  <a:cubicBezTo>
                    <a:pt x="278" y="209"/>
                    <a:pt x="220" y="214"/>
                    <a:pt x="163" y="225"/>
                  </a:cubicBezTo>
                  <a:cubicBezTo>
                    <a:pt x="121" y="1060"/>
                    <a:pt x="28" y="1790"/>
                    <a:pt x="28" y="2572"/>
                  </a:cubicBezTo>
                  <a:cubicBezTo>
                    <a:pt x="0" y="2887"/>
                    <a:pt x="1270" y="2941"/>
                    <a:pt x="2241" y="2941"/>
                  </a:cubicBezTo>
                  <a:cubicBezTo>
                    <a:pt x="2748" y="2941"/>
                    <a:pt x="3174" y="2926"/>
                    <a:pt x="3292" y="2926"/>
                  </a:cubicBezTo>
                  <a:cubicBezTo>
                    <a:pt x="3666" y="2950"/>
                    <a:pt x="4041" y="2963"/>
                    <a:pt x="4414" y="2963"/>
                  </a:cubicBezTo>
                  <a:cubicBezTo>
                    <a:pt x="5380" y="2963"/>
                    <a:pt x="6334" y="2872"/>
                    <a:pt x="7244" y="2624"/>
                  </a:cubicBezTo>
                  <a:cubicBezTo>
                    <a:pt x="7202" y="1967"/>
                    <a:pt x="6681" y="1445"/>
                    <a:pt x="6076" y="1143"/>
                  </a:cubicBezTo>
                  <a:cubicBezTo>
                    <a:pt x="5503" y="882"/>
                    <a:pt x="4856" y="799"/>
                    <a:pt x="4199" y="747"/>
                  </a:cubicBezTo>
                  <a:cubicBezTo>
                    <a:pt x="3855" y="705"/>
                    <a:pt x="3511" y="663"/>
                    <a:pt x="3250" y="444"/>
                  </a:cubicBezTo>
                  <a:lnTo>
                    <a:pt x="2989" y="184"/>
                  </a:lnTo>
                  <a:cubicBezTo>
                    <a:pt x="2819" y="58"/>
                    <a:pt x="2616" y="1"/>
                    <a:pt x="2413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14"/>
            <p:cNvSpPr/>
            <p:nvPr/>
          </p:nvSpPr>
          <p:spPr>
            <a:xfrm>
              <a:off x="5568625" y="4705125"/>
              <a:ext cx="72750" cy="45925"/>
            </a:xfrm>
            <a:custGeom>
              <a:avLst/>
              <a:gdLst/>
              <a:ahLst/>
              <a:cxnLst/>
              <a:rect l="l" t="t" r="r" b="b"/>
              <a:pathLst>
                <a:path w="2910" h="1837" extrusionOk="0">
                  <a:moveTo>
                    <a:pt x="1723" y="1"/>
                  </a:moveTo>
                  <a:cubicBezTo>
                    <a:pt x="1229" y="1"/>
                    <a:pt x="745" y="29"/>
                    <a:pt x="261" y="54"/>
                  </a:cubicBezTo>
                  <a:cubicBezTo>
                    <a:pt x="177" y="95"/>
                    <a:pt x="84" y="95"/>
                    <a:pt x="42" y="137"/>
                  </a:cubicBezTo>
                  <a:cubicBezTo>
                    <a:pt x="0" y="220"/>
                    <a:pt x="42" y="273"/>
                    <a:pt x="42" y="314"/>
                  </a:cubicBezTo>
                  <a:cubicBezTo>
                    <a:pt x="125" y="794"/>
                    <a:pt x="177" y="1222"/>
                    <a:pt x="261" y="1701"/>
                  </a:cubicBezTo>
                  <a:lnTo>
                    <a:pt x="2607" y="1837"/>
                  </a:lnTo>
                  <a:cubicBezTo>
                    <a:pt x="2691" y="1315"/>
                    <a:pt x="2826" y="742"/>
                    <a:pt x="2910" y="220"/>
                  </a:cubicBezTo>
                  <a:cubicBezTo>
                    <a:pt x="2910" y="179"/>
                    <a:pt x="2910" y="137"/>
                    <a:pt x="2868" y="95"/>
                  </a:cubicBezTo>
                  <a:cubicBezTo>
                    <a:pt x="2868" y="54"/>
                    <a:pt x="2826" y="54"/>
                    <a:pt x="2785" y="54"/>
                  </a:cubicBezTo>
                  <a:cubicBezTo>
                    <a:pt x="2423" y="15"/>
                    <a:pt x="2070" y="1"/>
                    <a:pt x="1723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14"/>
            <p:cNvSpPr/>
            <p:nvPr/>
          </p:nvSpPr>
          <p:spPr>
            <a:xfrm>
              <a:off x="5549050" y="4733600"/>
              <a:ext cx="106275" cy="60925"/>
            </a:xfrm>
            <a:custGeom>
              <a:avLst/>
              <a:gdLst/>
              <a:ahLst/>
              <a:cxnLst/>
              <a:rect l="l" t="t" r="r" b="b"/>
              <a:pathLst>
                <a:path w="4251" h="2437" extrusionOk="0">
                  <a:moveTo>
                    <a:pt x="2273" y="0"/>
                  </a:moveTo>
                  <a:cubicBezTo>
                    <a:pt x="1945" y="0"/>
                    <a:pt x="1614" y="70"/>
                    <a:pt x="1305" y="218"/>
                  </a:cubicBezTo>
                  <a:cubicBezTo>
                    <a:pt x="522" y="562"/>
                    <a:pt x="1" y="1261"/>
                    <a:pt x="126" y="2168"/>
                  </a:cubicBezTo>
                  <a:cubicBezTo>
                    <a:pt x="783" y="2304"/>
                    <a:pt x="1482" y="2345"/>
                    <a:pt x="2087" y="2429"/>
                  </a:cubicBezTo>
                  <a:cubicBezTo>
                    <a:pt x="2114" y="2434"/>
                    <a:pt x="2168" y="2437"/>
                    <a:pt x="2242" y="2437"/>
                  </a:cubicBezTo>
                  <a:cubicBezTo>
                    <a:pt x="2760" y="2437"/>
                    <a:pt x="4251" y="2308"/>
                    <a:pt x="4214" y="2043"/>
                  </a:cubicBezTo>
                  <a:cubicBezTo>
                    <a:pt x="4172" y="1782"/>
                    <a:pt x="4089" y="1480"/>
                    <a:pt x="4037" y="1219"/>
                  </a:cubicBezTo>
                  <a:cubicBezTo>
                    <a:pt x="3995" y="1042"/>
                    <a:pt x="3995" y="865"/>
                    <a:pt x="3870" y="698"/>
                  </a:cubicBezTo>
                  <a:cubicBezTo>
                    <a:pt x="3776" y="562"/>
                    <a:pt x="3693" y="479"/>
                    <a:pt x="3568" y="385"/>
                  </a:cubicBezTo>
                  <a:cubicBezTo>
                    <a:pt x="3185" y="136"/>
                    <a:pt x="2732" y="0"/>
                    <a:pt x="2273" y="0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14"/>
            <p:cNvSpPr/>
            <p:nvPr/>
          </p:nvSpPr>
          <p:spPr>
            <a:xfrm>
              <a:off x="5669500" y="4074200"/>
              <a:ext cx="127275" cy="616900"/>
            </a:xfrm>
            <a:custGeom>
              <a:avLst/>
              <a:gdLst/>
              <a:ahLst/>
              <a:cxnLst/>
              <a:rect l="l" t="t" r="r" b="b"/>
              <a:pathLst>
                <a:path w="5091" h="24676" extrusionOk="0">
                  <a:moveTo>
                    <a:pt x="2800" y="0"/>
                  </a:moveTo>
                  <a:cubicBezTo>
                    <a:pt x="2742" y="0"/>
                    <a:pt x="2679" y="2"/>
                    <a:pt x="2608" y="2"/>
                  </a:cubicBezTo>
                  <a:cubicBezTo>
                    <a:pt x="2222" y="2"/>
                    <a:pt x="1878" y="43"/>
                    <a:pt x="1482" y="85"/>
                  </a:cubicBezTo>
                  <a:cubicBezTo>
                    <a:pt x="1179" y="127"/>
                    <a:pt x="835" y="262"/>
                    <a:pt x="522" y="429"/>
                  </a:cubicBezTo>
                  <a:cubicBezTo>
                    <a:pt x="1" y="867"/>
                    <a:pt x="1" y="1430"/>
                    <a:pt x="137" y="2087"/>
                  </a:cubicBezTo>
                  <a:cubicBezTo>
                    <a:pt x="262" y="2828"/>
                    <a:pt x="356" y="3610"/>
                    <a:pt x="481" y="4392"/>
                  </a:cubicBezTo>
                  <a:cubicBezTo>
                    <a:pt x="700" y="5956"/>
                    <a:pt x="919" y="7520"/>
                    <a:pt x="1096" y="9085"/>
                  </a:cubicBezTo>
                  <a:cubicBezTo>
                    <a:pt x="1398" y="11734"/>
                    <a:pt x="1617" y="14466"/>
                    <a:pt x="1784" y="17167"/>
                  </a:cubicBezTo>
                  <a:cubicBezTo>
                    <a:pt x="1826" y="17730"/>
                    <a:pt x="2045" y="22986"/>
                    <a:pt x="2045" y="24675"/>
                  </a:cubicBezTo>
                  <a:lnTo>
                    <a:pt x="4610" y="24675"/>
                  </a:lnTo>
                  <a:cubicBezTo>
                    <a:pt x="5090" y="20556"/>
                    <a:pt x="5007" y="16385"/>
                    <a:pt x="4913" y="12213"/>
                  </a:cubicBezTo>
                  <a:cubicBezTo>
                    <a:pt x="4871" y="10211"/>
                    <a:pt x="4746" y="8084"/>
                    <a:pt x="4485" y="5998"/>
                  </a:cubicBezTo>
                  <a:cubicBezTo>
                    <a:pt x="4308" y="4736"/>
                    <a:pt x="4224" y="3433"/>
                    <a:pt x="3912" y="2171"/>
                  </a:cubicBezTo>
                  <a:cubicBezTo>
                    <a:pt x="3786" y="1566"/>
                    <a:pt x="3609" y="909"/>
                    <a:pt x="3348" y="346"/>
                  </a:cubicBezTo>
                  <a:cubicBezTo>
                    <a:pt x="3211" y="28"/>
                    <a:pt x="3067" y="0"/>
                    <a:pt x="2800" y="0"/>
                  </a:cubicBez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14"/>
            <p:cNvSpPr/>
            <p:nvPr/>
          </p:nvSpPr>
          <p:spPr>
            <a:xfrm>
              <a:off x="5553500" y="4075600"/>
              <a:ext cx="96475" cy="615500"/>
            </a:xfrm>
            <a:custGeom>
              <a:avLst/>
              <a:gdLst/>
              <a:ahLst/>
              <a:cxnLst/>
              <a:rect l="l" t="t" r="r" b="b"/>
              <a:pathLst>
                <a:path w="3859" h="24620" extrusionOk="0">
                  <a:moveTo>
                    <a:pt x="2202" y="1"/>
                  </a:moveTo>
                  <a:cubicBezTo>
                    <a:pt x="1988" y="1"/>
                    <a:pt x="1773" y="24"/>
                    <a:pt x="1565" y="71"/>
                  </a:cubicBezTo>
                  <a:cubicBezTo>
                    <a:pt x="1043" y="206"/>
                    <a:pt x="261" y="592"/>
                    <a:pt x="84" y="1207"/>
                  </a:cubicBezTo>
                  <a:cubicBezTo>
                    <a:pt x="0" y="1510"/>
                    <a:pt x="84" y="1990"/>
                    <a:pt x="84" y="2334"/>
                  </a:cubicBezTo>
                  <a:lnTo>
                    <a:pt x="84" y="3554"/>
                  </a:lnTo>
                  <a:lnTo>
                    <a:pt x="84" y="8716"/>
                  </a:lnTo>
                  <a:cubicBezTo>
                    <a:pt x="125" y="14024"/>
                    <a:pt x="303" y="19322"/>
                    <a:pt x="563" y="24619"/>
                  </a:cubicBezTo>
                  <a:lnTo>
                    <a:pt x="3296" y="24619"/>
                  </a:lnTo>
                  <a:cubicBezTo>
                    <a:pt x="3212" y="22492"/>
                    <a:pt x="3212" y="14587"/>
                    <a:pt x="3254" y="13763"/>
                  </a:cubicBezTo>
                  <a:cubicBezTo>
                    <a:pt x="3254" y="11021"/>
                    <a:pt x="3296" y="8288"/>
                    <a:pt x="3390" y="5546"/>
                  </a:cubicBezTo>
                  <a:cubicBezTo>
                    <a:pt x="3473" y="4200"/>
                    <a:pt x="3515" y="2813"/>
                    <a:pt x="3556" y="1468"/>
                  </a:cubicBezTo>
                  <a:cubicBezTo>
                    <a:pt x="3598" y="895"/>
                    <a:pt x="3859" y="425"/>
                    <a:pt x="3254" y="206"/>
                  </a:cubicBezTo>
                  <a:cubicBezTo>
                    <a:pt x="2926" y="68"/>
                    <a:pt x="2565" y="1"/>
                    <a:pt x="2202" y="1"/>
                  </a:cubicBez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14"/>
            <p:cNvSpPr/>
            <p:nvPr/>
          </p:nvSpPr>
          <p:spPr>
            <a:xfrm>
              <a:off x="5670825" y="4074225"/>
              <a:ext cx="97775" cy="121525"/>
            </a:xfrm>
            <a:custGeom>
              <a:avLst/>
              <a:gdLst/>
              <a:ahLst/>
              <a:cxnLst/>
              <a:rect l="l" t="t" r="r" b="b"/>
              <a:pathLst>
                <a:path w="3911" h="4861" extrusionOk="0">
                  <a:moveTo>
                    <a:pt x="428" y="4391"/>
                  </a:moveTo>
                  <a:cubicBezTo>
                    <a:pt x="469" y="4558"/>
                    <a:pt x="469" y="4693"/>
                    <a:pt x="522" y="4860"/>
                  </a:cubicBezTo>
                  <a:lnTo>
                    <a:pt x="522" y="4860"/>
                  </a:lnTo>
                  <a:cubicBezTo>
                    <a:pt x="469" y="4693"/>
                    <a:pt x="469" y="4558"/>
                    <a:pt x="428" y="4391"/>
                  </a:cubicBezTo>
                  <a:close/>
                  <a:moveTo>
                    <a:pt x="3911" y="2305"/>
                  </a:moveTo>
                  <a:lnTo>
                    <a:pt x="3911" y="2305"/>
                  </a:lnTo>
                  <a:lnTo>
                    <a:pt x="3911" y="2305"/>
                  </a:lnTo>
                  <a:close/>
                  <a:moveTo>
                    <a:pt x="3911" y="2305"/>
                  </a:moveTo>
                  <a:lnTo>
                    <a:pt x="3911" y="2305"/>
                  </a:lnTo>
                  <a:lnTo>
                    <a:pt x="3911" y="2305"/>
                  </a:lnTo>
                  <a:close/>
                  <a:moveTo>
                    <a:pt x="3911" y="2253"/>
                  </a:moveTo>
                  <a:lnTo>
                    <a:pt x="3911" y="2253"/>
                  </a:lnTo>
                  <a:lnTo>
                    <a:pt x="3911" y="2253"/>
                  </a:lnTo>
                  <a:close/>
                  <a:moveTo>
                    <a:pt x="3911" y="2211"/>
                  </a:moveTo>
                  <a:lnTo>
                    <a:pt x="3911" y="2253"/>
                  </a:lnTo>
                  <a:lnTo>
                    <a:pt x="3911" y="2211"/>
                  </a:lnTo>
                  <a:close/>
                  <a:moveTo>
                    <a:pt x="2774" y="1"/>
                  </a:moveTo>
                  <a:lnTo>
                    <a:pt x="2555" y="1"/>
                  </a:lnTo>
                  <a:cubicBezTo>
                    <a:pt x="2169" y="1"/>
                    <a:pt x="1825" y="42"/>
                    <a:pt x="1429" y="84"/>
                  </a:cubicBezTo>
                  <a:cubicBezTo>
                    <a:pt x="1126" y="126"/>
                    <a:pt x="782" y="261"/>
                    <a:pt x="469" y="428"/>
                  </a:cubicBezTo>
                  <a:cubicBezTo>
                    <a:pt x="125" y="741"/>
                    <a:pt x="0" y="1085"/>
                    <a:pt x="0" y="1471"/>
                  </a:cubicBezTo>
                  <a:cubicBezTo>
                    <a:pt x="0" y="1085"/>
                    <a:pt x="125" y="741"/>
                    <a:pt x="469" y="428"/>
                  </a:cubicBezTo>
                  <a:cubicBezTo>
                    <a:pt x="782" y="261"/>
                    <a:pt x="1126" y="126"/>
                    <a:pt x="1429" y="84"/>
                  </a:cubicBezTo>
                  <a:cubicBezTo>
                    <a:pt x="1825" y="42"/>
                    <a:pt x="2169" y="1"/>
                    <a:pt x="2555" y="1"/>
                  </a:cubicBezTo>
                  <a:lnTo>
                    <a:pt x="2774" y="1"/>
                  </a:lnTo>
                  <a:cubicBezTo>
                    <a:pt x="3035" y="1"/>
                    <a:pt x="3170" y="1"/>
                    <a:pt x="3295" y="345"/>
                  </a:cubicBezTo>
                  <a:cubicBezTo>
                    <a:pt x="3556" y="908"/>
                    <a:pt x="3733" y="1565"/>
                    <a:pt x="3859" y="2170"/>
                  </a:cubicBezTo>
                  <a:lnTo>
                    <a:pt x="3859" y="2211"/>
                  </a:lnTo>
                  <a:lnTo>
                    <a:pt x="3859" y="2170"/>
                  </a:lnTo>
                  <a:cubicBezTo>
                    <a:pt x="3733" y="1565"/>
                    <a:pt x="3556" y="908"/>
                    <a:pt x="3295" y="345"/>
                  </a:cubicBezTo>
                  <a:cubicBezTo>
                    <a:pt x="3170" y="1"/>
                    <a:pt x="3035" y="1"/>
                    <a:pt x="2774" y="1"/>
                  </a:cubicBezTo>
                  <a:close/>
                </a:path>
              </a:pathLst>
            </a:custGeom>
            <a:solidFill>
              <a:srgbClr val="E9F0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14"/>
            <p:cNvSpPr/>
            <p:nvPr/>
          </p:nvSpPr>
          <p:spPr>
            <a:xfrm>
              <a:off x="5670825" y="4074225"/>
              <a:ext cx="106375" cy="121525"/>
            </a:xfrm>
            <a:custGeom>
              <a:avLst/>
              <a:gdLst/>
              <a:ahLst/>
              <a:cxnLst/>
              <a:rect l="l" t="t" r="r" b="b"/>
              <a:pathLst>
                <a:path w="4255" h="4861" extrusionOk="0">
                  <a:moveTo>
                    <a:pt x="2555" y="1"/>
                  </a:moveTo>
                  <a:cubicBezTo>
                    <a:pt x="2169" y="1"/>
                    <a:pt x="1825" y="42"/>
                    <a:pt x="1429" y="84"/>
                  </a:cubicBezTo>
                  <a:cubicBezTo>
                    <a:pt x="1126" y="126"/>
                    <a:pt x="782" y="261"/>
                    <a:pt x="469" y="428"/>
                  </a:cubicBezTo>
                  <a:cubicBezTo>
                    <a:pt x="125" y="741"/>
                    <a:pt x="0" y="1085"/>
                    <a:pt x="0" y="1471"/>
                  </a:cubicBezTo>
                  <a:cubicBezTo>
                    <a:pt x="0" y="1648"/>
                    <a:pt x="42" y="1867"/>
                    <a:pt x="84" y="2086"/>
                  </a:cubicBezTo>
                  <a:cubicBezTo>
                    <a:pt x="209" y="2827"/>
                    <a:pt x="303" y="3609"/>
                    <a:pt x="428" y="4391"/>
                  </a:cubicBezTo>
                  <a:cubicBezTo>
                    <a:pt x="469" y="4558"/>
                    <a:pt x="469" y="4693"/>
                    <a:pt x="522" y="4860"/>
                  </a:cubicBezTo>
                  <a:lnTo>
                    <a:pt x="866" y="4860"/>
                  </a:lnTo>
                  <a:cubicBezTo>
                    <a:pt x="1992" y="4860"/>
                    <a:pt x="3129" y="4777"/>
                    <a:pt x="4255" y="4599"/>
                  </a:cubicBezTo>
                  <a:cubicBezTo>
                    <a:pt x="4171" y="3817"/>
                    <a:pt x="4078" y="3087"/>
                    <a:pt x="3911" y="2305"/>
                  </a:cubicBezTo>
                  <a:lnTo>
                    <a:pt x="3911" y="2253"/>
                  </a:lnTo>
                  <a:lnTo>
                    <a:pt x="3911" y="2211"/>
                  </a:lnTo>
                  <a:lnTo>
                    <a:pt x="3859" y="2211"/>
                  </a:lnTo>
                  <a:lnTo>
                    <a:pt x="3859" y="2170"/>
                  </a:lnTo>
                  <a:cubicBezTo>
                    <a:pt x="3733" y="1565"/>
                    <a:pt x="3556" y="908"/>
                    <a:pt x="3295" y="345"/>
                  </a:cubicBezTo>
                  <a:cubicBezTo>
                    <a:pt x="3170" y="1"/>
                    <a:pt x="3035" y="1"/>
                    <a:pt x="2774" y="1"/>
                  </a:cubicBezTo>
                  <a:close/>
                </a:path>
              </a:pathLst>
            </a:custGeom>
            <a:solidFill>
              <a:srgbClr val="25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14"/>
            <p:cNvSpPr/>
            <p:nvPr/>
          </p:nvSpPr>
          <p:spPr>
            <a:xfrm>
              <a:off x="5555575" y="4106825"/>
              <a:ext cx="87900" cy="85800"/>
            </a:xfrm>
            <a:custGeom>
              <a:avLst/>
              <a:gdLst/>
              <a:ahLst/>
              <a:cxnLst/>
              <a:rect l="l" t="t" r="r" b="b"/>
              <a:pathLst>
                <a:path w="3516" h="3432" extrusionOk="0">
                  <a:moveTo>
                    <a:pt x="1" y="2044"/>
                  </a:moveTo>
                  <a:lnTo>
                    <a:pt x="1" y="2305"/>
                  </a:lnTo>
                  <a:lnTo>
                    <a:pt x="1" y="2346"/>
                  </a:lnTo>
                  <a:lnTo>
                    <a:pt x="1" y="2305"/>
                  </a:lnTo>
                  <a:lnTo>
                    <a:pt x="1" y="2044"/>
                  </a:lnTo>
                  <a:close/>
                  <a:moveTo>
                    <a:pt x="3473" y="219"/>
                  </a:moveTo>
                  <a:cubicBezTo>
                    <a:pt x="3432" y="1304"/>
                    <a:pt x="3390" y="2388"/>
                    <a:pt x="3348" y="3431"/>
                  </a:cubicBezTo>
                  <a:lnTo>
                    <a:pt x="3348" y="3431"/>
                  </a:lnTo>
                  <a:cubicBezTo>
                    <a:pt x="3390" y="2388"/>
                    <a:pt x="3432" y="1304"/>
                    <a:pt x="3473" y="219"/>
                  </a:cubicBezTo>
                  <a:close/>
                  <a:moveTo>
                    <a:pt x="3515" y="0"/>
                  </a:moveTo>
                  <a:cubicBezTo>
                    <a:pt x="3515" y="84"/>
                    <a:pt x="3473" y="125"/>
                    <a:pt x="3473" y="219"/>
                  </a:cubicBezTo>
                  <a:cubicBezTo>
                    <a:pt x="3473" y="125"/>
                    <a:pt x="3515" y="84"/>
                    <a:pt x="3515" y="0"/>
                  </a:cubicBezTo>
                  <a:close/>
                </a:path>
              </a:pathLst>
            </a:custGeom>
            <a:solidFill>
              <a:srgbClr val="E9F0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14"/>
            <p:cNvSpPr/>
            <p:nvPr/>
          </p:nvSpPr>
          <p:spPr>
            <a:xfrm>
              <a:off x="5555575" y="4080750"/>
              <a:ext cx="92325" cy="111875"/>
            </a:xfrm>
            <a:custGeom>
              <a:avLst/>
              <a:gdLst/>
              <a:ahLst/>
              <a:cxnLst/>
              <a:rect l="l" t="t" r="r" b="b"/>
              <a:pathLst>
                <a:path w="3693" h="4475" extrusionOk="0">
                  <a:moveTo>
                    <a:pt x="3171" y="0"/>
                  </a:moveTo>
                  <a:lnTo>
                    <a:pt x="1" y="2253"/>
                  </a:lnTo>
                  <a:lnTo>
                    <a:pt x="1" y="3087"/>
                  </a:lnTo>
                  <a:lnTo>
                    <a:pt x="1" y="3348"/>
                  </a:lnTo>
                  <a:lnTo>
                    <a:pt x="1" y="3389"/>
                  </a:lnTo>
                  <a:lnTo>
                    <a:pt x="1" y="3775"/>
                  </a:lnTo>
                  <a:cubicBezTo>
                    <a:pt x="825" y="4078"/>
                    <a:pt x="1690" y="4297"/>
                    <a:pt x="2608" y="4391"/>
                  </a:cubicBezTo>
                  <a:cubicBezTo>
                    <a:pt x="2827" y="4432"/>
                    <a:pt x="3088" y="4474"/>
                    <a:pt x="3348" y="4474"/>
                  </a:cubicBezTo>
                  <a:cubicBezTo>
                    <a:pt x="3390" y="3431"/>
                    <a:pt x="3432" y="2347"/>
                    <a:pt x="3473" y="1262"/>
                  </a:cubicBezTo>
                  <a:cubicBezTo>
                    <a:pt x="3473" y="1168"/>
                    <a:pt x="3515" y="1127"/>
                    <a:pt x="3515" y="1043"/>
                  </a:cubicBezTo>
                  <a:cubicBezTo>
                    <a:pt x="3567" y="563"/>
                    <a:pt x="3692" y="167"/>
                    <a:pt x="3171" y="0"/>
                  </a:cubicBezTo>
                  <a:close/>
                </a:path>
              </a:pathLst>
            </a:custGeom>
            <a:solidFill>
              <a:srgbClr val="25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14"/>
            <p:cNvSpPr/>
            <p:nvPr/>
          </p:nvSpPr>
          <p:spPr>
            <a:xfrm>
              <a:off x="5494825" y="3395325"/>
              <a:ext cx="274825" cy="178100"/>
            </a:xfrm>
            <a:custGeom>
              <a:avLst/>
              <a:gdLst/>
              <a:ahLst/>
              <a:cxnLst/>
              <a:rect l="l" t="t" r="r" b="b"/>
              <a:pathLst>
                <a:path w="10993" h="7124" extrusionOk="0">
                  <a:moveTo>
                    <a:pt x="8166" y="1"/>
                  </a:moveTo>
                  <a:cubicBezTo>
                    <a:pt x="7384" y="84"/>
                    <a:pt x="6686" y="428"/>
                    <a:pt x="5903" y="564"/>
                  </a:cubicBezTo>
                  <a:cubicBezTo>
                    <a:pt x="5340" y="689"/>
                    <a:pt x="4735" y="689"/>
                    <a:pt x="4172" y="825"/>
                  </a:cubicBezTo>
                  <a:cubicBezTo>
                    <a:pt x="3474" y="950"/>
                    <a:pt x="2869" y="1211"/>
                    <a:pt x="2253" y="1607"/>
                  </a:cubicBezTo>
                  <a:cubicBezTo>
                    <a:pt x="1774" y="1909"/>
                    <a:pt x="1304" y="2389"/>
                    <a:pt x="1252" y="2952"/>
                  </a:cubicBezTo>
                  <a:cubicBezTo>
                    <a:pt x="1167" y="2908"/>
                    <a:pt x="1076" y="2889"/>
                    <a:pt x="984" y="2889"/>
                  </a:cubicBezTo>
                  <a:cubicBezTo>
                    <a:pt x="705" y="2889"/>
                    <a:pt x="418" y="3069"/>
                    <a:pt x="262" y="3296"/>
                  </a:cubicBezTo>
                  <a:cubicBezTo>
                    <a:pt x="43" y="3651"/>
                    <a:pt x="1" y="4037"/>
                    <a:pt x="1" y="4433"/>
                  </a:cubicBezTo>
                  <a:cubicBezTo>
                    <a:pt x="1" y="5340"/>
                    <a:pt x="262" y="6300"/>
                    <a:pt x="731" y="7124"/>
                  </a:cubicBezTo>
                  <a:lnTo>
                    <a:pt x="9334" y="6341"/>
                  </a:lnTo>
                  <a:cubicBezTo>
                    <a:pt x="9382" y="6349"/>
                    <a:pt x="9428" y="6352"/>
                    <a:pt x="9473" y="6352"/>
                  </a:cubicBezTo>
                  <a:cubicBezTo>
                    <a:pt x="9675" y="6352"/>
                    <a:pt x="9854" y="6283"/>
                    <a:pt x="10033" y="6206"/>
                  </a:cubicBezTo>
                  <a:cubicBezTo>
                    <a:pt x="10596" y="5862"/>
                    <a:pt x="10992" y="5163"/>
                    <a:pt x="10951" y="4516"/>
                  </a:cubicBezTo>
                  <a:cubicBezTo>
                    <a:pt x="10899" y="3818"/>
                    <a:pt x="10335" y="3171"/>
                    <a:pt x="9647" y="2994"/>
                  </a:cubicBezTo>
                  <a:cubicBezTo>
                    <a:pt x="9908" y="2608"/>
                    <a:pt x="10075" y="2253"/>
                    <a:pt x="10075" y="1826"/>
                  </a:cubicBezTo>
                  <a:cubicBezTo>
                    <a:pt x="10116" y="1127"/>
                    <a:pt x="9647" y="345"/>
                    <a:pt x="8990" y="84"/>
                  </a:cubicBezTo>
                  <a:cubicBezTo>
                    <a:pt x="8729" y="1"/>
                    <a:pt x="8427" y="1"/>
                    <a:pt x="8166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14"/>
            <p:cNvSpPr/>
            <p:nvPr/>
          </p:nvSpPr>
          <p:spPr>
            <a:xfrm>
              <a:off x="5730525" y="3545250"/>
              <a:ext cx="34700" cy="60550"/>
            </a:xfrm>
            <a:custGeom>
              <a:avLst/>
              <a:gdLst/>
              <a:ahLst/>
              <a:cxnLst/>
              <a:rect l="l" t="t" r="r" b="b"/>
              <a:pathLst>
                <a:path w="1388" h="2422" extrusionOk="0">
                  <a:moveTo>
                    <a:pt x="605" y="0"/>
                  </a:moveTo>
                  <a:cubicBezTo>
                    <a:pt x="480" y="0"/>
                    <a:pt x="386" y="84"/>
                    <a:pt x="261" y="125"/>
                  </a:cubicBezTo>
                  <a:cubicBezTo>
                    <a:pt x="125" y="167"/>
                    <a:pt x="42" y="261"/>
                    <a:pt x="0" y="386"/>
                  </a:cubicBezTo>
                  <a:lnTo>
                    <a:pt x="84" y="2388"/>
                  </a:lnTo>
                  <a:cubicBezTo>
                    <a:pt x="144" y="2411"/>
                    <a:pt x="205" y="2422"/>
                    <a:pt x="265" y="2422"/>
                  </a:cubicBezTo>
                  <a:cubicBezTo>
                    <a:pt x="424" y="2422"/>
                    <a:pt x="582" y="2351"/>
                    <a:pt x="741" y="2253"/>
                  </a:cubicBezTo>
                  <a:cubicBezTo>
                    <a:pt x="949" y="2086"/>
                    <a:pt x="1126" y="1825"/>
                    <a:pt x="1210" y="1565"/>
                  </a:cubicBezTo>
                  <a:cubicBezTo>
                    <a:pt x="1304" y="1252"/>
                    <a:pt x="1387" y="908"/>
                    <a:pt x="1304" y="605"/>
                  </a:cubicBezTo>
                  <a:cubicBezTo>
                    <a:pt x="1210" y="261"/>
                    <a:pt x="949" y="0"/>
                    <a:pt x="605" y="0"/>
                  </a:cubicBezTo>
                  <a:close/>
                </a:path>
              </a:pathLst>
            </a:custGeom>
            <a:solidFill>
              <a:srgbClr val="D38A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14"/>
            <p:cNvSpPr/>
            <p:nvPr/>
          </p:nvSpPr>
          <p:spPr>
            <a:xfrm>
              <a:off x="5736000" y="3553850"/>
              <a:ext cx="18275" cy="47725"/>
            </a:xfrm>
            <a:custGeom>
              <a:avLst/>
              <a:gdLst/>
              <a:ahLst/>
              <a:cxnLst/>
              <a:rect l="l" t="t" r="r" b="b"/>
              <a:pathLst>
                <a:path w="731" h="1909" extrusionOk="0">
                  <a:moveTo>
                    <a:pt x="605" y="0"/>
                  </a:moveTo>
                  <a:cubicBezTo>
                    <a:pt x="344" y="84"/>
                    <a:pt x="209" y="386"/>
                    <a:pt x="125" y="605"/>
                  </a:cubicBezTo>
                  <a:cubicBezTo>
                    <a:pt x="84" y="741"/>
                    <a:pt x="42" y="824"/>
                    <a:pt x="0" y="908"/>
                  </a:cubicBezTo>
                  <a:lnTo>
                    <a:pt x="0" y="1909"/>
                  </a:lnTo>
                  <a:cubicBezTo>
                    <a:pt x="167" y="1867"/>
                    <a:pt x="303" y="1742"/>
                    <a:pt x="428" y="1565"/>
                  </a:cubicBezTo>
                  <a:cubicBezTo>
                    <a:pt x="605" y="1346"/>
                    <a:pt x="688" y="1085"/>
                    <a:pt x="730" y="783"/>
                  </a:cubicBezTo>
                  <a:cubicBezTo>
                    <a:pt x="730" y="699"/>
                    <a:pt x="730" y="0"/>
                    <a:pt x="605" y="0"/>
                  </a:cubicBezTo>
                  <a:close/>
                </a:path>
              </a:pathLst>
            </a:custGeom>
            <a:solidFill>
              <a:srgbClr val="CC7A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14"/>
            <p:cNvSpPr/>
            <p:nvPr/>
          </p:nvSpPr>
          <p:spPr>
            <a:xfrm>
              <a:off x="5560000" y="3676175"/>
              <a:ext cx="167150" cy="109325"/>
            </a:xfrm>
            <a:custGeom>
              <a:avLst/>
              <a:gdLst/>
              <a:ahLst/>
              <a:cxnLst/>
              <a:rect l="l" t="t" r="r" b="b"/>
              <a:pathLst>
                <a:path w="6686" h="4373" extrusionOk="0">
                  <a:moveTo>
                    <a:pt x="3310" y="1"/>
                  </a:moveTo>
                  <a:cubicBezTo>
                    <a:pt x="2301" y="1"/>
                    <a:pt x="1242" y="224"/>
                    <a:pt x="689" y="1104"/>
                  </a:cubicBezTo>
                  <a:cubicBezTo>
                    <a:pt x="1" y="2105"/>
                    <a:pt x="262" y="3367"/>
                    <a:pt x="908" y="4316"/>
                  </a:cubicBezTo>
                  <a:cubicBezTo>
                    <a:pt x="933" y="4356"/>
                    <a:pt x="973" y="4372"/>
                    <a:pt x="1015" y="4372"/>
                  </a:cubicBezTo>
                  <a:cubicBezTo>
                    <a:pt x="1116" y="4372"/>
                    <a:pt x="1228" y="4279"/>
                    <a:pt x="1169" y="4191"/>
                  </a:cubicBezTo>
                  <a:cubicBezTo>
                    <a:pt x="564" y="3367"/>
                    <a:pt x="345" y="2324"/>
                    <a:pt x="825" y="1406"/>
                  </a:cubicBezTo>
                  <a:cubicBezTo>
                    <a:pt x="1258" y="507"/>
                    <a:pt x="2285" y="269"/>
                    <a:pt x="3249" y="269"/>
                  </a:cubicBezTo>
                  <a:cubicBezTo>
                    <a:pt x="3537" y="269"/>
                    <a:pt x="3819" y="290"/>
                    <a:pt x="4079" y="322"/>
                  </a:cubicBezTo>
                  <a:cubicBezTo>
                    <a:pt x="5903" y="541"/>
                    <a:pt x="6425" y="2710"/>
                    <a:pt x="5424" y="4055"/>
                  </a:cubicBezTo>
                  <a:cubicBezTo>
                    <a:pt x="5364" y="4182"/>
                    <a:pt x="5460" y="4283"/>
                    <a:pt x="5565" y="4283"/>
                  </a:cubicBezTo>
                  <a:cubicBezTo>
                    <a:pt x="5607" y="4283"/>
                    <a:pt x="5649" y="4267"/>
                    <a:pt x="5684" y="4232"/>
                  </a:cubicBezTo>
                  <a:cubicBezTo>
                    <a:pt x="6686" y="2845"/>
                    <a:pt x="6258" y="322"/>
                    <a:pt x="4298" y="61"/>
                  </a:cubicBezTo>
                  <a:cubicBezTo>
                    <a:pt x="3988" y="27"/>
                    <a:pt x="3652" y="1"/>
                    <a:pt x="3310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14"/>
            <p:cNvSpPr/>
            <p:nvPr/>
          </p:nvSpPr>
          <p:spPr>
            <a:xfrm>
              <a:off x="5537075" y="3645100"/>
              <a:ext cx="194500" cy="148875"/>
            </a:xfrm>
            <a:custGeom>
              <a:avLst/>
              <a:gdLst/>
              <a:ahLst/>
              <a:cxnLst/>
              <a:rect l="l" t="t" r="r" b="b"/>
              <a:pathLst>
                <a:path w="7780" h="5955" extrusionOk="0">
                  <a:moveTo>
                    <a:pt x="2263" y="0"/>
                  </a:moveTo>
                  <a:lnTo>
                    <a:pt x="2607" y="480"/>
                  </a:lnTo>
                  <a:cubicBezTo>
                    <a:pt x="2649" y="1220"/>
                    <a:pt x="2691" y="1950"/>
                    <a:pt x="2743" y="2691"/>
                  </a:cubicBezTo>
                  <a:cubicBezTo>
                    <a:pt x="1784" y="2952"/>
                    <a:pt x="918" y="3473"/>
                    <a:pt x="136" y="4088"/>
                  </a:cubicBezTo>
                  <a:cubicBezTo>
                    <a:pt x="84" y="4172"/>
                    <a:pt x="0" y="4213"/>
                    <a:pt x="42" y="4297"/>
                  </a:cubicBezTo>
                  <a:cubicBezTo>
                    <a:pt x="42" y="4349"/>
                    <a:pt x="84" y="4391"/>
                    <a:pt x="84" y="4432"/>
                  </a:cubicBezTo>
                  <a:cubicBezTo>
                    <a:pt x="1346" y="5653"/>
                    <a:pt x="3212" y="5955"/>
                    <a:pt x="4954" y="5955"/>
                  </a:cubicBezTo>
                  <a:cubicBezTo>
                    <a:pt x="5089" y="5955"/>
                    <a:pt x="5215" y="5955"/>
                    <a:pt x="5350" y="5913"/>
                  </a:cubicBezTo>
                  <a:cubicBezTo>
                    <a:pt x="5434" y="5861"/>
                    <a:pt x="5517" y="5778"/>
                    <a:pt x="5611" y="5736"/>
                  </a:cubicBezTo>
                  <a:cubicBezTo>
                    <a:pt x="6476" y="4954"/>
                    <a:pt x="7217" y="4088"/>
                    <a:pt x="7780" y="3087"/>
                  </a:cubicBezTo>
                  <a:cubicBezTo>
                    <a:pt x="7780" y="3045"/>
                    <a:pt x="6560" y="2691"/>
                    <a:pt x="6435" y="2691"/>
                  </a:cubicBezTo>
                  <a:cubicBezTo>
                    <a:pt x="5872" y="2607"/>
                    <a:pt x="5298" y="2607"/>
                    <a:pt x="4735" y="2566"/>
                  </a:cubicBezTo>
                  <a:cubicBezTo>
                    <a:pt x="4777" y="1742"/>
                    <a:pt x="4735" y="866"/>
                    <a:pt x="4610" y="42"/>
                  </a:cubicBezTo>
                  <a:cubicBezTo>
                    <a:pt x="3828" y="0"/>
                    <a:pt x="3045" y="0"/>
                    <a:pt x="226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14"/>
            <p:cNvSpPr/>
            <p:nvPr/>
          </p:nvSpPr>
          <p:spPr>
            <a:xfrm>
              <a:off x="5509950" y="4002525"/>
              <a:ext cx="294375" cy="166700"/>
            </a:xfrm>
            <a:custGeom>
              <a:avLst/>
              <a:gdLst/>
              <a:ahLst/>
              <a:cxnLst/>
              <a:rect l="l" t="t" r="r" b="b"/>
              <a:pathLst>
                <a:path w="11775" h="6668" extrusionOk="0">
                  <a:moveTo>
                    <a:pt x="10732" y="1"/>
                  </a:moveTo>
                  <a:lnTo>
                    <a:pt x="1044" y="1127"/>
                  </a:lnTo>
                  <a:cubicBezTo>
                    <a:pt x="699" y="2650"/>
                    <a:pt x="345" y="4130"/>
                    <a:pt x="1" y="5643"/>
                  </a:cubicBezTo>
                  <a:cubicBezTo>
                    <a:pt x="2202" y="6272"/>
                    <a:pt x="4517" y="6667"/>
                    <a:pt x="6804" y="6667"/>
                  </a:cubicBezTo>
                  <a:cubicBezTo>
                    <a:pt x="8495" y="6667"/>
                    <a:pt x="10170" y="6452"/>
                    <a:pt x="11774" y="5955"/>
                  </a:cubicBezTo>
                  <a:cubicBezTo>
                    <a:pt x="11430" y="3953"/>
                    <a:pt x="11076" y="1951"/>
                    <a:pt x="10732" y="1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14"/>
            <p:cNvSpPr/>
            <p:nvPr/>
          </p:nvSpPr>
          <p:spPr>
            <a:xfrm>
              <a:off x="5509950" y="4126375"/>
              <a:ext cx="294375" cy="42850"/>
            </a:xfrm>
            <a:custGeom>
              <a:avLst/>
              <a:gdLst/>
              <a:ahLst/>
              <a:cxnLst/>
              <a:rect l="l" t="t" r="r" b="b"/>
              <a:pathLst>
                <a:path w="11775" h="1714" extrusionOk="0">
                  <a:moveTo>
                    <a:pt x="178" y="0"/>
                  </a:moveTo>
                  <a:cubicBezTo>
                    <a:pt x="126" y="219"/>
                    <a:pt x="42" y="480"/>
                    <a:pt x="1" y="689"/>
                  </a:cubicBezTo>
                  <a:cubicBezTo>
                    <a:pt x="2202" y="1318"/>
                    <a:pt x="4517" y="1713"/>
                    <a:pt x="6804" y="1713"/>
                  </a:cubicBezTo>
                  <a:cubicBezTo>
                    <a:pt x="8495" y="1713"/>
                    <a:pt x="10170" y="1498"/>
                    <a:pt x="11774" y="1001"/>
                  </a:cubicBezTo>
                  <a:cubicBezTo>
                    <a:pt x="11774" y="782"/>
                    <a:pt x="11733" y="563"/>
                    <a:pt x="11691" y="344"/>
                  </a:cubicBezTo>
                  <a:cubicBezTo>
                    <a:pt x="10135" y="710"/>
                    <a:pt x="8539" y="860"/>
                    <a:pt x="6948" y="860"/>
                  </a:cubicBezTo>
                  <a:cubicBezTo>
                    <a:pt x="6267" y="860"/>
                    <a:pt x="5588" y="832"/>
                    <a:pt x="4913" y="782"/>
                  </a:cubicBezTo>
                  <a:cubicBezTo>
                    <a:pt x="3307" y="605"/>
                    <a:pt x="1742" y="344"/>
                    <a:pt x="178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14"/>
            <p:cNvSpPr/>
            <p:nvPr/>
          </p:nvSpPr>
          <p:spPr>
            <a:xfrm>
              <a:off x="5499000" y="3864550"/>
              <a:ext cx="159850" cy="173725"/>
            </a:xfrm>
            <a:custGeom>
              <a:avLst/>
              <a:gdLst/>
              <a:ahLst/>
              <a:cxnLst/>
              <a:rect l="l" t="t" r="r" b="b"/>
              <a:pathLst>
                <a:path w="6394" h="6949" extrusionOk="0">
                  <a:moveTo>
                    <a:pt x="2298" y="0"/>
                  </a:moveTo>
                  <a:cubicBezTo>
                    <a:pt x="1676" y="0"/>
                    <a:pt x="874" y="32"/>
                    <a:pt x="439" y="306"/>
                  </a:cubicBezTo>
                  <a:cubicBezTo>
                    <a:pt x="1" y="566"/>
                    <a:pt x="136" y="1307"/>
                    <a:pt x="136" y="1734"/>
                  </a:cubicBezTo>
                  <a:cubicBezTo>
                    <a:pt x="178" y="3298"/>
                    <a:pt x="355" y="4863"/>
                    <a:pt x="918" y="6302"/>
                  </a:cubicBezTo>
                  <a:cubicBezTo>
                    <a:pt x="1002" y="6469"/>
                    <a:pt x="1085" y="6646"/>
                    <a:pt x="1221" y="6782"/>
                  </a:cubicBezTo>
                  <a:cubicBezTo>
                    <a:pt x="1398" y="6865"/>
                    <a:pt x="1565" y="6907"/>
                    <a:pt x="1742" y="6948"/>
                  </a:cubicBezTo>
                  <a:cubicBezTo>
                    <a:pt x="2180" y="6948"/>
                    <a:pt x="2608" y="6865"/>
                    <a:pt x="3046" y="6782"/>
                  </a:cubicBezTo>
                  <a:cubicBezTo>
                    <a:pt x="4172" y="6521"/>
                    <a:pt x="5257" y="6166"/>
                    <a:pt x="6393" y="5780"/>
                  </a:cubicBezTo>
                  <a:lnTo>
                    <a:pt x="3567" y="3392"/>
                  </a:lnTo>
                  <a:cubicBezTo>
                    <a:pt x="3567" y="2349"/>
                    <a:pt x="3484" y="1348"/>
                    <a:pt x="3265" y="389"/>
                  </a:cubicBezTo>
                  <a:cubicBezTo>
                    <a:pt x="3265" y="264"/>
                    <a:pt x="3223" y="170"/>
                    <a:pt x="3129" y="87"/>
                  </a:cubicBezTo>
                  <a:cubicBezTo>
                    <a:pt x="3046" y="3"/>
                    <a:pt x="2910" y="3"/>
                    <a:pt x="2785" y="3"/>
                  </a:cubicBezTo>
                  <a:cubicBezTo>
                    <a:pt x="2648" y="3"/>
                    <a:pt x="2481" y="0"/>
                    <a:pt x="2298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14"/>
            <p:cNvSpPr/>
            <p:nvPr/>
          </p:nvSpPr>
          <p:spPr>
            <a:xfrm>
              <a:off x="5648925" y="3705850"/>
              <a:ext cx="127250" cy="107700"/>
            </a:xfrm>
            <a:custGeom>
              <a:avLst/>
              <a:gdLst/>
              <a:ahLst/>
              <a:cxnLst/>
              <a:rect l="l" t="t" r="r" b="b"/>
              <a:pathLst>
                <a:path w="5090" h="4308" extrusionOk="0">
                  <a:moveTo>
                    <a:pt x="876" y="0"/>
                  </a:moveTo>
                  <a:cubicBezTo>
                    <a:pt x="615" y="1345"/>
                    <a:pt x="741" y="2826"/>
                    <a:pt x="0" y="4046"/>
                  </a:cubicBezTo>
                  <a:lnTo>
                    <a:pt x="5047" y="4307"/>
                  </a:lnTo>
                  <a:cubicBezTo>
                    <a:pt x="5089" y="3692"/>
                    <a:pt x="5089" y="3087"/>
                    <a:pt x="5047" y="2482"/>
                  </a:cubicBezTo>
                  <a:cubicBezTo>
                    <a:pt x="5047" y="2128"/>
                    <a:pt x="4995" y="1783"/>
                    <a:pt x="4787" y="1481"/>
                  </a:cubicBezTo>
                  <a:cubicBezTo>
                    <a:pt x="4609" y="1179"/>
                    <a:pt x="4265" y="1001"/>
                    <a:pt x="3952" y="824"/>
                  </a:cubicBezTo>
                  <a:cubicBezTo>
                    <a:pt x="3389" y="522"/>
                    <a:pt x="2868" y="355"/>
                    <a:pt x="2305" y="177"/>
                  </a:cubicBezTo>
                  <a:cubicBezTo>
                    <a:pt x="1825" y="0"/>
                    <a:pt x="1398" y="0"/>
                    <a:pt x="876" y="0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14"/>
            <p:cNvSpPr/>
            <p:nvPr/>
          </p:nvSpPr>
          <p:spPr>
            <a:xfrm>
              <a:off x="5487025" y="3714700"/>
              <a:ext cx="173900" cy="189725"/>
            </a:xfrm>
            <a:custGeom>
              <a:avLst/>
              <a:gdLst/>
              <a:ahLst/>
              <a:cxnLst/>
              <a:rect l="l" t="t" r="r" b="b"/>
              <a:pathLst>
                <a:path w="6956" h="7589" extrusionOk="0">
                  <a:moveTo>
                    <a:pt x="4130" y="1"/>
                  </a:moveTo>
                  <a:cubicBezTo>
                    <a:pt x="3045" y="303"/>
                    <a:pt x="1783" y="783"/>
                    <a:pt x="1178" y="1826"/>
                  </a:cubicBezTo>
                  <a:cubicBezTo>
                    <a:pt x="1001" y="2128"/>
                    <a:pt x="918" y="2514"/>
                    <a:pt x="834" y="2869"/>
                  </a:cubicBezTo>
                  <a:cubicBezTo>
                    <a:pt x="438" y="4297"/>
                    <a:pt x="177" y="5736"/>
                    <a:pt x="0" y="7207"/>
                  </a:cubicBezTo>
                  <a:cubicBezTo>
                    <a:pt x="635" y="7490"/>
                    <a:pt x="1315" y="7589"/>
                    <a:pt x="2006" y="7589"/>
                  </a:cubicBezTo>
                  <a:cubicBezTo>
                    <a:pt x="2687" y="7589"/>
                    <a:pt x="3378" y="7493"/>
                    <a:pt x="4046" y="7384"/>
                  </a:cubicBezTo>
                  <a:cubicBezTo>
                    <a:pt x="4046" y="6518"/>
                    <a:pt x="4130" y="5643"/>
                    <a:pt x="4390" y="4777"/>
                  </a:cubicBezTo>
                  <a:cubicBezTo>
                    <a:pt x="4432" y="4641"/>
                    <a:pt x="4484" y="4475"/>
                    <a:pt x="4609" y="4381"/>
                  </a:cubicBezTo>
                  <a:cubicBezTo>
                    <a:pt x="4693" y="4339"/>
                    <a:pt x="4787" y="4297"/>
                    <a:pt x="4912" y="4297"/>
                  </a:cubicBezTo>
                  <a:cubicBezTo>
                    <a:pt x="5611" y="4172"/>
                    <a:pt x="6309" y="3953"/>
                    <a:pt x="6956" y="3599"/>
                  </a:cubicBezTo>
                  <a:cubicBezTo>
                    <a:pt x="6215" y="3077"/>
                    <a:pt x="5392" y="2472"/>
                    <a:pt x="4912" y="1690"/>
                  </a:cubicBezTo>
                  <a:cubicBezTo>
                    <a:pt x="4568" y="1169"/>
                    <a:pt x="4307" y="606"/>
                    <a:pt x="4130" y="1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14"/>
            <p:cNvSpPr/>
            <p:nvPr/>
          </p:nvSpPr>
          <p:spPr>
            <a:xfrm>
              <a:off x="5560000" y="3695150"/>
              <a:ext cx="30700" cy="90350"/>
            </a:xfrm>
            <a:custGeom>
              <a:avLst/>
              <a:gdLst/>
              <a:ahLst/>
              <a:cxnLst/>
              <a:rect l="l" t="t" r="r" b="b"/>
              <a:pathLst>
                <a:path w="1228" h="3614" extrusionOk="0">
                  <a:moveTo>
                    <a:pt x="950" y="1"/>
                  </a:moveTo>
                  <a:cubicBezTo>
                    <a:pt x="867" y="84"/>
                    <a:pt x="783" y="209"/>
                    <a:pt x="689" y="345"/>
                  </a:cubicBezTo>
                  <a:cubicBezTo>
                    <a:pt x="1" y="1346"/>
                    <a:pt x="262" y="2608"/>
                    <a:pt x="908" y="3557"/>
                  </a:cubicBezTo>
                  <a:cubicBezTo>
                    <a:pt x="933" y="3597"/>
                    <a:pt x="973" y="3613"/>
                    <a:pt x="1015" y="3613"/>
                  </a:cubicBezTo>
                  <a:cubicBezTo>
                    <a:pt x="1116" y="3613"/>
                    <a:pt x="1228" y="3520"/>
                    <a:pt x="1169" y="3432"/>
                  </a:cubicBezTo>
                  <a:cubicBezTo>
                    <a:pt x="564" y="2608"/>
                    <a:pt x="345" y="1565"/>
                    <a:pt x="825" y="647"/>
                  </a:cubicBezTo>
                  <a:cubicBezTo>
                    <a:pt x="908" y="428"/>
                    <a:pt x="1086" y="261"/>
                    <a:pt x="1211" y="84"/>
                  </a:cubicBezTo>
                  <a:cubicBezTo>
                    <a:pt x="1127" y="84"/>
                    <a:pt x="1044" y="42"/>
                    <a:pt x="950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14"/>
            <p:cNvSpPr/>
            <p:nvPr/>
          </p:nvSpPr>
          <p:spPr>
            <a:xfrm>
              <a:off x="5679425" y="3684200"/>
              <a:ext cx="43550" cy="99050"/>
            </a:xfrm>
            <a:custGeom>
              <a:avLst/>
              <a:gdLst/>
              <a:ahLst/>
              <a:cxnLst/>
              <a:rect l="l" t="t" r="r" b="b"/>
              <a:pathLst>
                <a:path w="1742" h="3962" extrusionOk="0">
                  <a:moveTo>
                    <a:pt x="261" y="1"/>
                  </a:moveTo>
                  <a:cubicBezTo>
                    <a:pt x="219" y="84"/>
                    <a:pt x="125" y="178"/>
                    <a:pt x="0" y="178"/>
                  </a:cubicBezTo>
                  <a:cubicBezTo>
                    <a:pt x="1262" y="783"/>
                    <a:pt x="1523" y="2566"/>
                    <a:pt x="647" y="3734"/>
                  </a:cubicBezTo>
                  <a:cubicBezTo>
                    <a:pt x="587" y="3861"/>
                    <a:pt x="683" y="3962"/>
                    <a:pt x="788" y="3962"/>
                  </a:cubicBezTo>
                  <a:cubicBezTo>
                    <a:pt x="830" y="3962"/>
                    <a:pt x="872" y="3946"/>
                    <a:pt x="907" y="3911"/>
                  </a:cubicBezTo>
                  <a:cubicBezTo>
                    <a:pt x="1742" y="2691"/>
                    <a:pt x="1564" y="699"/>
                    <a:pt x="261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14"/>
            <p:cNvSpPr/>
            <p:nvPr/>
          </p:nvSpPr>
          <p:spPr>
            <a:xfrm>
              <a:off x="5487025" y="3879725"/>
              <a:ext cx="102200" cy="24700"/>
            </a:xfrm>
            <a:custGeom>
              <a:avLst/>
              <a:gdLst/>
              <a:ahLst/>
              <a:cxnLst/>
              <a:rect l="l" t="t" r="r" b="b"/>
              <a:pathLst>
                <a:path w="4088" h="988" extrusionOk="0">
                  <a:moveTo>
                    <a:pt x="52" y="1"/>
                  </a:moveTo>
                  <a:cubicBezTo>
                    <a:pt x="52" y="220"/>
                    <a:pt x="0" y="387"/>
                    <a:pt x="0" y="606"/>
                  </a:cubicBezTo>
                  <a:cubicBezTo>
                    <a:pt x="635" y="889"/>
                    <a:pt x="1315" y="988"/>
                    <a:pt x="2006" y="988"/>
                  </a:cubicBezTo>
                  <a:cubicBezTo>
                    <a:pt x="2687" y="988"/>
                    <a:pt x="3378" y="892"/>
                    <a:pt x="4046" y="783"/>
                  </a:cubicBezTo>
                  <a:cubicBezTo>
                    <a:pt x="4046" y="564"/>
                    <a:pt x="4046" y="303"/>
                    <a:pt x="4088" y="43"/>
                  </a:cubicBezTo>
                  <a:lnTo>
                    <a:pt x="4088" y="43"/>
                  </a:lnTo>
                  <a:cubicBezTo>
                    <a:pt x="3394" y="177"/>
                    <a:pt x="2689" y="264"/>
                    <a:pt x="1989" y="264"/>
                  </a:cubicBezTo>
                  <a:cubicBezTo>
                    <a:pt x="1334" y="264"/>
                    <a:pt x="683" y="188"/>
                    <a:pt x="52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14"/>
            <p:cNvSpPr/>
            <p:nvPr/>
          </p:nvSpPr>
          <p:spPr>
            <a:xfrm>
              <a:off x="5648925" y="3705850"/>
              <a:ext cx="34950" cy="102225"/>
            </a:xfrm>
            <a:custGeom>
              <a:avLst/>
              <a:gdLst/>
              <a:ahLst/>
              <a:cxnLst/>
              <a:rect l="l" t="t" r="r" b="b"/>
              <a:pathLst>
                <a:path w="1398" h="4089" extrusionOk="0">
                  <a:moveTo>
                    <a:pt x="876" y="0"/>
                  </a:moveTo>
                  <a:cubicBezTo>
                    <a:pt x="615" y="1345"/>
                    <a:pt x="741" y="2826"/>
                    <a:pt x="0" y="4046"/>
                  </a:cubicBezTo>
                  <a:lnTo>
                    <a:pt x="741" y="4088"/>
                  </a:lnTo>
                  <a:cubicBezTo>
                    <a:pt x="1220" y="2785"/>
                    <a:pt x="1345" y="1398"/>
                    <a:pt x="1398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14"/>
            <p:cNvSpPr/>
            <p:nvPr/>
          </p:nvSpPr>
          <p:spPr>
            <a:xfrm>
              <a:off x="5575125" y="3714700"/>
              <a:ext cx="85800" cy="99875"/>
            </a:xfrm>
            <a:custGeom>
              <a:avLst/>
              <a:gdLst/>
              <a:ahLst/>
              <a:cxnLst/>
              <a:rect l="l" t="t" r="r" b="b"/>
              <a:pathLst>
                <a:path w="3432" h="3995" extrusionOk="0">
                  <a:moveTo>
                    <a:pt x="606" y="1"/>
                  </a:moveTo>
                  <a:cubicBezTo>
                    <a:pt x="387" y="84"/>
                    <a:pt x="220" y="126"/>
                    <a:pt x="1" y="168"/>
                  </a:cubicBezTo>
                  <a:cubicBezTo>
                    <a:pt x="387" y="1607"/>
                    <a:pt x="1169" y="2869"/>
                    <a:pt x="2306" y="3818"/>
                  </a:cubicBezTo>
                  <a:cubicBezTo>
                    <a:pt x="2347" y="3859"/>
                    <a:pt x="2431" y="3953"/>
                    <a:pt x="2525" y="3995"/>
                  </a:cubicBezTo>
                  <a:cubicBezTo>
                    <a:pt x="2827" y="3911"/>
                    <a:pt x="3129" y="3776"/>
                    <a:pt x="3432" y="3599"/>
                  </a:cubicBezTo>
                  <a:cubicBezTo>
                    <a:pt x="2691" y="3077"/>
                    <a:pt x="1868" y="2472"/>
                    <a:pt x="1388" y="1690"/>
                  </a:cubicBezTo>
                  <a:cubicBezTo>
                    <a:pt x="1044" y="1169"/>
                    <a:pt x="783" y="606"/>
                    <a:pt x="606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14"/>
            <p:cNvSpPr/>
            <p:nvPr/>
          </p:nvSpPr>
          <p:spPr>
            <a:xfrm>
              <a:off x="5557675" y="3754125"/>
              <a:ext cx="230475" cy="272150"/>
            </a:xfrm>
            <a:custGeom>
              <a:avLst/>
              <a:gdLst/>
              <a:ahLst/>
              <a:cxnLst/>
              <a:rect l="l" t="t" r="r" b="b"/>
              <a:pathLst>
                <a:path w="9219" h="10886" extrusionOk="0">
                  <a:moveTo>
                    <a:pt x="4465" y="0"/>
                  </a:moveTo>
                  <a:cubicBezTo>
                    <a:pt x="2987" y="0"/>
                    <a:pt x="1384" y="110"/>
                    <a:pt x="0" y="457"/>
                  </a:cubicBezTo>
                  <a:cubicBezTo>
                    <a:pt x="219" y="4941"/>
                    <a:pt x="522" y="10886"/>
                    <a:pt x="522" y="10886"/>
                  </a:cubicBezTo>
                  <a:lnTo>
                    <a:pt x="8697" y="10761"/>
                  </a:lnTo>
                  <a:lnTo>
                    <a:pt x="9219" y="332"/>
                  </a:lnTo>
                  <a:cubicBezTo>
                    <a:pt x="9219" y="332"/>
                    <a:pt x="7031" y="0"/>
                    <a:pt x="44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14"/>
            <p:cNvSpPr/>
            <p:nvPr/>
          </p:nvSpPr>
          <p:spPr>
            <a:xfrm>
              <a:off x="5571750" y="3765800"/>
              <a:ext cx="229450" cy="272475"/>
            </a:xfrm>
            <a:custGeom>
              <a:avLst/>
              <a:gdLst/>
              <a:ahLst/>
              <a:cxnLst/>
              <a:rect l="l" t="t" r="r" b="b"/>
              <a:pathLst>
                <a:path w="9178" h="10899" extrusionOk="0">
                  <a:moveTo>
                    <a:pt x="4580" y="0"/>
                  </a:moveTo>
                  <a:cubicBezTo>
                    <a:pt x="3068" y="0"/>
                    <a:pt x="1414" y="112"/>
                    <a:pt x="0" y="470"/>
                  </a:cubicBezTo>
                  <a:cubicBezTo>
                    <a:pt x="178" y="4902"/>
                    <a:pt x="480" y="10898"/>
                    <a:pt x="480" y="10898"/>
                  </a:cubicBezTo>
                  <a:lnTo>
                    <a:pt x="8698" y="10732"/>
                  </a:lnTo>
                  <a:lnTo>
                    <a:pt x="9177" y="303"/>
                  </a:lnTo>
                  <a:cubicBezTo>
                    <a:pt x="9177" y="303"/>
                    <a:pt x="7073" y="0"/>
                    <a:pt x="4580" y="0"/>
                  </a:cubicBez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14"/>
            <p:cNvSpPr/>
            <p:nvPr/>
          </p:nvSpPr>
          <p:spPr>
            <a:xfrm>
              <a:off x="5620750" y="3814275"/>
              <a:ext cx="142375" cy="33950"/>
            </a:xfrm>
            <a:custGeom>
              <a:avLst/>
              <a:gdLst/>
              <a:ahLst/>
              <a:cxnLst/>
              <a:rect l="l" t="t" r="r" b="b"/>
              <a:pathLst>
                <a:path w="5695" h="1358" extrusionOk="0">
                  <a:moveTo>
                    <a:pt x="4589" y="1"/>
                  </a:moveTo>
                  <a:cubicBezTo>
                    <a:pt x="3078" y="1"/>
                    <a:pt x="1533" y="69"/>
                    <a:pt x="43" y="137"/>
                  </a:cubicBezTo>
                  <a:cubicBezTo>
                    <a:pt x="1" y="575"/>
                    <a:pt x="1" y="971"/>
                    <a:pt x="1" y="1357"/>
                  </a:cubicBezTo>
                  <a:cubicBezTo>
                    <a:pt x="1169" y="1357"/>
                    <a:pt x="2389" y="1315"/>
                    <a:pt x="3567" y="1274"/>
                  </a:cubicBezTo>
                  <a:cubicBezTo>
                    <a:pt x="3713" y="1265"/>
                    <a:pt x="3859" y="1262"/>
                    <a:pt x="4005" y="1262"/>
                  </a:cubicBezTo>
                  <a:cubicBezTo>
                    <a:pt x="4406" y="1262"/>
                    <a:pt x="4813" y="1286"/>
                    <a:pt x="5231" y="1286"/>
                  </a:cubicBezTo>
                  <a:cubicBezTo>
                    <a:pt x="5384" y="1286"/>
                    <a:pt x="5538" y="1282"/>
                    <a:pt x="5695" y="1274"/>
                  </a:cubicBezTo>
                  <a:cubicBezTo>
                    <a:pt x="5653" y="1274"/>
                    <a:pt x="5601" y="12"/>
                    <a:pt x="5601" y="12"/>
                  </a:cubicBezTo>
                  <a:cubicBezTo>
                    <a:pt x="5266" y="4"/>
                    <a:pt x="4928" y="1"/>
                    <a:pt x="45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14"/>
            <p:cNvSpPr/>
            <p:nvPr/>
          </p:nvSpPr>
          <p:spPr>
            <a:xfrm>
              <a:off x="5519600" y="3944925"/>
              <a:ext cx="185925" cy="92725"/>
            </a:xfrm>
            <a:custGeom>
              <a:avLst/>
              <a:gdLst/>
              <a:ahLst/>
              <a:cxnLst/>
              <a:rect l="l" t="t" r="r" b="b"/>
              <a:pathLst>
                <a:path w="7437" h="3709" extrusionOk="0">
                  <a:moveTo>
                    <a:pt x="6998" y="0"/>
                  </a:moveTo>
                  <a:cubicBezTo>
                    <a:pt x="5695" y="83"/>
                    <a:pt x="4391" y="125"/>
                    <a:pt x="3087" y="261"/>
                  </a:cubicBezTo>
                  <a:cubicBezTo>
                    <a:pt x="2613" y="296"/>
                    <a:pt x="2139" y="398"/>
                    <a:pt x="1664" y="398"/>
                  </a:cubicBezTo>
                  <a:cubicBezTo>
                    <a:pt x="1575" y="398"/>
                    <a:pt x="1487" y="394"/>
                    <a:pt x="1398" y="386"/>
                  </a:cubicBezTo>
                  <a:cubicBezTo>
                    <a:pt x="1370" y="383"/>
                    <a:pt x="1342" y="382"/>
                    <a:pt x="1313" y="382"/>
                  </a:cubicBezTo>
                  <a:cubicBezTo>
                    <a:pt x="935" y="382"/>
                    <a:pt x="507" y="630"/>
                    <a:pt x="313" y="959"/>
                  </a:cubicBezTo>
                  <a:cubicBezTo>
                    <a:pt x="53" y="1429"/>
                    <a:pt x="1" y="1950"/>
                    <a:pt x="178" y="2430"/>
                  </a:cubicBezTo>
                  <a:cubicBezTo>
                    <a:pt x="313" y="2732"/>
                    <a:pt x="480" y="2868"/>
                    <a:pt x="658" y="3129"/>
                  </a:cubicBezTo>
                  <a:cubicBezTo>
                    <a:pt x="741" y="3254"/>
                    <a:pt x="741" y="3514"/>
                    <a:pt x="877" y="3608"/>
                  </a:cubicBezTo>
                  <a:cubicBezTo>
                    <a:pt x="976" y="3684"/>
                    <a:pt x="1109" y="3708"/>
                    <a:pt x="1246" y="3708"/>
                  </a:cubicBezTo>
                  <a:cubicBezTo>
                    <a:pt x="1411" y="3708"/>
                    <a:pt x="1581" y="3673"/>
                    <a:pt x="1700" y="3650"/>
                  </a:cubicBezTo>
                  <a:cubicBezTo>
                    <a:pt x="2003" y="3650"/>
                    <a:pt x="2347" y="3567"/>
                    <a:pt x="2660" y="3514"/>
                  </a:cubicBezTo>
                  <a:cubicBezTo>
                    <a:pt x="3181" y="3431"/>
                    <a:pt x="3651" y="3254"/>
                    <a:pt x="4172" y="3129"/>
                  </a:cubicBezTo>
                  <a:cubicBezTo>
                    <a:pt x="5267" y="2784"/>
                    <a:pt x="6258" y="2169"/>
                    <a:pt x="7259" y="1689"/>
                  </a:cubicBezTo>
                  <a:cubicBezTo>
                    <a:pt x="7300" y="1648"/>
                    <a:pt x="7300" y="1648"/>
                    <a:pt x="7353" y="1648"/>
                  </a:cubicBezTo>
                  <a:cubicBezTo>
                    <a:pt x="7436" y="1564"/>
                    <a:pt x="7259" y="907"/>
                    <a:pt x="7259" y="824"/>
                  </a:cubicBezTo>
                  <a:cubicBezTo>
                    <a:pt x="7175" y="521"/>
                    <a:pt x="7134" y="261"/>
                    <a:pt x="6998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14"/>
            <p:cNvSpPr/>
            <p:nvPr/>
          </p:nvSpPr>
          <p:spPr>
            <a:xfrm>
              <a:off x="5623875" y="3912050"/>
              <a:ext cx="142375" cy="98075"/>
            </a:xfrm>
            <a:custGeom>
              <a:avLst/>
              <a:gdLst/>
              <a:ahLst/>
              <a:cxnLst/>
              <a:rect l="l" t="t" r="r" b="b"/>
              <a:pathLst>
                <a:path w="5695" h="3923" extrusionOk="0">
                  <a:moveTo>
                    <a:pt x="3675" y="0"/>
                  </a:moveTo>
                  <a:cubicBezTo>
                    <a:pt x="3637" y="0"/>
                    <a:pt x="3609" y="61"/>
                    <a:pt x="3609" y="95"/>
                  </a:cubicBezTo>
                  <a:cubicBezTo>
                    <a:pt x="3088" y="1096"/>
                    <a:pt x="2003" y="1232"/>
                    <a:pt x="1002" y="1357"/>
                  </a:cubicBezTo>
                  <a:cubicBezTo>
                    <a:pt x="658" y="1398"/>
                    <a:pt x="314" y="1492"/>
                    <a:pt x="1" y="1576"/>
                  </a:cubicBezTo>
                  <a:lnTo>
                    <a:pt x="1002" y="3922"/>
                  </a:lnTo>
                  <a:cubicBezTo>
                    <a:pt x="1743" y="3745"/>
                    <a:pt x="2347" y="3401"/>
                    <a:pt x="3046" y="3098"/>
                  </a:cubicBezTo>
                  <a:cubicBezTo>
                    <a:pt x="3307" y="2963"/>
                    <a:pt x="3526" y="2796"/>
                    <a:pt x="3828" y="2744"/>
                  </a:cubicBezTo>
                  <a:cubicBezTo>
                    <a:pt x="3894" y="2736"/>
                    <a:pt x="3961" y="2733"/>
                    <a:pt x="4028" y="2733"/>
                  </a:cubicBezTo>
                  <a:cubicBezTo>
                    <a:pt x="4229" y="2733"/>
                    <a:pt x="4432" y="2760"/>
                    <a:pt x="4633" y="2760"/>
                  </a:cubicBezTo>
                  <a:cubicBezTo>
                    <a:pt x="4713" y="2760"/>
                    <a:pt x="4792" y="2756"/>
                    <a:pt x="4871" y="2744"/>
                  </a:cubicBezTo>
                  <a:cubicBezTo>
                    <a:pt x="4913" y="2744"/>
                    <a:pt x="4954" y="2744"/>
                    <a:pt x="5007" y="2702"/>
                  </a:cubicBezTo>
                  <a:cubicBezTo>
                    <a:pt x="5007" y="2660"/>
                    <a:pt x="4954" y="2619"/>
                    <a:pt x="4913" y="2577"/>
                  </a:cubicBezTo>
                  <a:cubicBezTo>
                    <a:pt x="4652" y="2400"/>
                    <a:pt x="4350" y="2316"/>
                    <a:pt x="4047" y="2316"/>
                  </a:cubicBezTo>
                  <a:cubicBezTo>
                    <a:pt x="4433" y="2222"/>
                    <a:pt x="4829" y="2274"/>
                    <a:pt x="5267" y="2222"/>
                  </a:cubicBezTo>
                  <a:cubicBezTo>
                    <a:pt x="5351" y="2222"/>
                    <a:pt x="5695" y="2181"/>
                    <a:pt x="5695" y="2055"/>
                  </a:cubicBezTo>
                  <a:cubicBezTo>
                    <a:pt x="5695" y="1920"/>
                    <a:pt x="5476" y="1920"/>
                    <a:pt x="5434" y="1878"/>
                  </a:cubicBezTo>
                  <a:cubicBezTo>
                    <a:pt x="5220" y="1857"/>
                    <a:pt x="5004" y="1847"/>
                    <a:pt x="4786" y="1847"/>
                  </a:cubicBezTo>
                  <a:cubicBezTo>
                    <a:pt x="4569" y="1847"/>
                    <a:pt x="4350" y="1857"/>
                    <a:pt x="4131" y="1878"/>
                  </a:cubicBezTo>
                  <a:cubicBezTo>
                    <a:pt x="4485" y="1795"/>
                    <a:pt x="4788" y="1701"/>
                    <a:pt x="5090" y="1576"/>
                  </a:cubicBezTo>
                  <a:cubicBezTo>
                    <a:pt x="5267" y="1534"/>
                    <a:pt x="5434" y="1440"/>
                    <a:pt x="5570" y="1357"/>
                  </a:cubicBezTo>
                  <a:lnTo>
                    <a:pt x="5570" y="1273"/>
                  </a:lnTo>
                  <a:cubicBezTo>
                    <a:pt x="5570" y="1232"/>
                    <a:pt x="5528" y="1232"/>
                    <a:pt x="5476" y="1232"/>
                  </a:cubicBezTo>
                  <a:cubicBezTo>
                    <a:pt x="5398" y="1216"/>
                    <a:pt x="5320" y="1210"/>
                    <a:pt x="5242" y="1210"/>
                  </a:cubicBezTo>
                  <a:cubicBezTo>
                    <a:pt x="5059" y="1210"/>
                    <a:pt x="4876" y="1244"/>
                    <a:pt x="4694" y="1273"/>
                  </a:cubicBezTo>
                  <a:cubicBezTo>
                    <a:pt x="4459" y="1311"/>
                    <a:pt x="4157" y="1315"/>
                    <a:pt x="3939" y="1406"/>
                  </a:cubicBezTo>
                  <a:lnTo>
                    <a:pt x="3939" y="1406"/>
                  </a:lnTo>
                  <a:cubicBezTo>
                    <a:pt x="4183" y="1284"/>
                    <a:pt x="4452" y="1123"/>
                    <a:pt x="4652" y="971"/>
                  </a:cubicBezTo>
                  <a:cubicBezTo>
                    <a:pt x="4694" y="877"/>
                    <a:pt x="4788" y="835"/>
                    <a:pt x="4829" y="752"/>
                  </a:cubicBezTo>
                  <a:cubicBezTo>
                    <a:pt x="4913" y="658"/>
                    <a:pt x="5048" y="491"/>
                    <a:pt x="4871" y="449"/>
                  </a:cubicBezTo>
                  <a:cubicBezTo>
                    <a:pt x="4858" y="441"/>
                    <a:pt x="4843" y="438"/>
                    <a:pt x="4828" y="438"/>
                  </a:cubicBezTo>
                  <a:cubicBezTo>
                    <a:pt x="4746" y="438"/>
                    <a:pt x="4639" y="539"/>
                    <a:pt x="4569" y="575"/>
                  </a:cubicBezTo>
                  <a:cubicBezTo>
                    <a:pt x="4172" y="794"/>
                    <a:pt x="3786" y="1013"/>
                    <a:pt x="3390" y="1273"/>
                  </a:cubicBezTo>
                  <a:cubicBezTo>
                    <a:pt x="3609" y="877"/>
                    <a:pt x="3786" y="491"/>
                    <a:pt x="3745" y="95"/>
                  </a:cubicBezTo>
                  <a:cubicBezTo>
                    <a:pt x="3745" y="53"/>
                    <a:pt x="3745" y="11"/>
                    <a:pt x="3703" y="11"/>
                  </a:cubicBezTo>
                  <a:cubicBezTo>
                    <a:pt x="3693" y="4"/>
                    <a:pt x="3684" y="0"/>
                    <a:pt x="3675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14"/>
            <p:cNvSpPr/>
            <p:nvPr/>
          </p:nvSpPr>
          <p:spPr>
            <a:xfrm>
              <a:off x="5756175" y="3835150"/>
              <a:ext cx="54675" cy="87300"/>
            </a:xfrm>
            <a:custGeom>
              <a:avLst/>
              <a:gdLst/>
              <a:ahLst/>
              <a:cxnLst/>
              <a:rect l="l" t="t" r="r" b="b"/>
              <a:pathLst>
                <a:path w="2187" h="3492" extrusionOk="0">
                  <a:moveTo>
                    <a:pt x="757" y="1"/>
                  </a:moveTo>
                  <a:cubicBezTo>
                    <a:pt x="664" y="42"/>
                    <a:pt x="757" y="178"/>
                    <a:pt x="841" y="261"/>
                  </a:cubicBezTo>
                  <a:cubicBezTo>
                    <a:pt x="1102" y="439"/>
                    <a:pt x="1362" y="606"/>
                    <a:pt x="1623" y="825"/>
                  </a:cubicBezTo>
                  <a:lnTo>
                    <a:pt x="757" y="825"/>
                  </a:lnTo>
                  <a:cubicBezTo>
                    <a:pt x="538" y="866"/>
                    <a:pt x="59" y="866"/>
                    <a:pt x="17" y="1179"/>
                  </a:cubicBezTo>
                  <a:cubicBezTo>
                    <a:pt x="0" y="1246"/>
                    <a:pt x="206" y="1266"/>
                    <a:pt x="463" y="1266"/>
                  </a:cubicBezTo>
                  <a:cubicBezTo>
                    <a:pt x="850" y="1266"/>
                    <a:pt x="1354" y="1221"/>
                    <a:pt x="1404" y="1221"/>
                  </a:cubicBezTo>
                  <a:cubicBezTo>
                    <a:pt x="883" y="1388"/>
                    <a:pt x="319" y="1565"/>
                    <a:pt x="59" y="2045"/>
                  </a:cubicBezTo>
                  <a:cubicBezTo>
                    <a:pt x="17" y="2128"/>
                    <a:pt x="17" y="2222"/>
                    <a:pt x="59" y="2264"/>
                  </a:cubicBezTo>
                  <a:cubicBezTo>
                    <a:pt x="73" y="2278"/>
                    <a:pt x="91" y="2282"/>
                    <a:pt x="112" y="2282"/>
                  </a:cubicBezTo>
                  <a:cubicBezTo>
                    <a:pt x="153" y="2282"/>
                    <a:pt x="201" y="2264"/>
                    <a:pt x="236" y="2264"/>
                  </a:cubicBezTo>
                  <a:cubicBezTo>
                    <a:pt x="622" y="2045"/>
                    <a:pt x="1018" y="1826"/>
                    <a:pt x="1404" y="1607"/>
                  </a:cubicBezTo>
                  <a:lnTo>
                    <a:pt x="1404" y="1607"/>
                  </a:lnTo>
                  <a:cubicBezTo>
                    <a:pt x="1060" y="1909"/>
                    <a:pt x="757" y="2305"/>
                    <a:pt x="538" y="2743"/>
                  </a:cubicBezTo>
                  <a:cubicBezTo>
                    <a:pt x="538" y="2785"/>
                    <a:pt x="497" y="2868"/>
                    <a:pt x="497" y="2952"/>
                  </a:cubicBezTo>
                  <a:cubicBezTo>
                    <a:pt x="497" y="3004"/>
                    <a:pt x="580" y="3087"/>
                    <a:pt x="622" y="3087"/>
                  </a:cubicBezTo>
                  <a:cubicBezTo>
                    <a:pt x="664" y="3087"/>
                    <a:pt x="757" y="3046"/>
                    <a:pt x="757" y="3004"/>
                  </a:cubicBezTo>
                  <a:cubicBezTo>
                    <a:pt x="1143" y="2691"/>
                    <a:pt x="1446" y="2347"/>
                    <a:pt x="1706" y="1909"/>
                  </a:cubicBezTo>
                  <a:lnTo>
                    <a:pt x="1706" y="1909"/>
                  </a:lnTo>
                  <a:cubicBezTo>
                    <a:pt x="1540" y="2222"/>
                    <a:pt x="1404" y="2524"/>
                    <a:pt x="1321" y="2827"/>
                  </a:cubicBezTo>
                  <a:cubicBezTo>
                    <a:pt x="1283" y="2940"/>
                    <a:pt x="1133" y="3492"/>
                    <a:pt x="1332" y="3492"/>
                  </a:cubicBezTo>
                  <a:cubicBezTo>
                    <a:pt x="1352" y="3492"/>
                    <a:pt x="1376" y="3486"/>
                    <a:pt x="1404" y="3473"/>
                  </a:cubicBezTo>
                  <a:cubicBezTo>
                    <a:pt x="1623" y="3348"/>
                    <a:pt x="1706" y="3046"/>
                    <a:pt x="1800" y="2827"/>
                  </a:cubicBezTo>
                  <a:cubicBezTo>
                    <a:pt x="1967" y="2566"/>
                    <a:pt x="2009" y="2305"/>
                    <a:pt x="2103" y="1961"/>
                  </a:cubicBezTo>
                  <a:cubicBezTo>
                    <a:pt x="2144" y="1648"/>
                    <a:pt x="2186" y="1346"/>
                    <a:pt x="2144" y="1002"/>
                  </a:cubicBezTo>
                  <a:cubicBezTo>
                    <a:pt x="2103" y="699"/>
                    <a:pt x="1884" y="522"/>
                    <a:pt x="1665" y="345"/>
                  </a:cubicBezTo>
                  <a:cubicBezTo>
                    <a:pt x="1404" y="178"/>
                    <a:pt x="1143" y="42"/>
                    <a:pt x="841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14"/>
            <p:cNvSpPr/>
            <p:nvPr/>
          </p:nvSpPr>
          <p:spPr>
            <a:xfrm>
              <a:off x="5604325" y="3689675"/>
              <a:ext cx="25" cy="3150"/>
            </a:xfrm>
            <a:custGeom>
              <a:avLst/>
              <a:gdLst/>
              <a:ahLst/>
              <a:cxnLst/>
              <a:rect l="l" t="t" r="r" b="b"/>
              <a:pathLst>
                <a:path w="1" h="126" extrusionOk="0">
                  <a:moveTo>
                    <a:pt x="1" y="1"/>
                  </a:moveTo>
                  <a:lnTo>
                    <a:pt x="1" y="1"/>
                  </a:lnTo>
                  <a:lnTo>
                    <a:pt x="1" y="126"/>
                  </a:lnTo>
                  <a:close/>
                </a:path>
              </a:pathLst>
            </a:custGeom>
            <a:solidFill>
              <a:srgbClr val="F6E1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14"/>
            <p:cNvSpPr/>
            <p:nvPr/>
          </p:nvSpPr>
          <p:spPr>
            <a:xfrm>
              <a:off x="5603300" y="3683150"/>
              <a:ext cx="1050" cy="6550"/>
            </a:xfrm>
            <a:custGeom>
              <a:avLst/>
              <a:gdLst/>
              <a:ahLst/>
              <a:cxnLst/>
              <a:rect l="l" t="t" r="r" b="b"/>
              <a:pathLst>
                <a:path w="42" h="262" extrusionOk="0">
                  <a:moveTo>
                    <a:pt x="0" y="1"/>
                  </a:moveTo>
                  <a:cubicBezTo>
                    <a:pt x="0" y="84"/>
                    <a:pt x="0" y="168"/>
                    <a:pt x="42" y="262"/>
                  </a:cubicBezTo>
                  <a:lnTo>
                    <a:pt x="42" y="262"/>
                  </a:lnTo>
                  <a:cubicBezTo>
                    <a:pt x="0" y="168"/>
                    <a:pt x="0" y="84"/>
                    <a:pt x="0" y="1"/>
                  </a:cubicBezTo>
                  <a:close/>
                </a:path>
              </a:pathLst>
            </a:custGeom>
            <a:solidFill>
              <a:srgbClr val="3437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14"/>
            <p:cNvSpPr/>
            <p:nvPr/>
          </p:nvSpPr>
          <p:spPr>
            <a:xfrm>
              <a:off x="5603300" y="3671175"/>
              <a:ext cx="53200" cy="25050"/>
            </a:xfrm>
            <a:custGeom>
              <a:avLst/>
              <a:gdLst/>
              <a:ahLst/>
              <a:cxnLst/>
              <a:rect l="l" t="t" r="r" b="b"/>
              <a:pathLst>
                <a:path w="2128" h="1002" extrusionOk="0">
                  <a:moveTo>
                    <a:pt x="2086" y="0"/>
                  </a:moveTo>
                  <a:cubicBezTo>
                    <a:pt x="1606" y="42"/>
                    <a:pt x="1085" y="84"/>
                    <a:pt x="615" y="84"/>
                  </a:cubicBezTo>
                  <a:lnTo>
                    <a:pt x="0" y="84"/>
                  </a:lnTo>
                  <a:lnTo>
                    <a:pt x="0" y="480"/>
                  </a:lnTo>
                  <a:cubicBezTo>
                    <a:pt x="0" y="563"/>
                    <a:pt x="0" y="647"/>
                    <a:pt x="42" y="741"/>
                  </a:cubicBezTo>
                  <a:lnTo>
                    <a:pt x="42" y="866"/>
                  </a:lnTo>
                  <a:lnTo>
                    <a:pt x="42" y="1001"/>
                  </a:lnTo>
                  <a:lnTo>
                    <a:pt x="876" y="1001"/>
                  </a:lnTo>
                  <a:cubicBezTo>
                    <a:pt x="1262" y="1001"/>
                    <a:pt x="1700" y="1001"/>
                    <a:pt x="2128" y="907"/>
                  </a:cubicBezTo>
                  <a:cubicBezTo>
                    <a:pt x="2128" y="605"/>
                    <a:pt x="2086" y="303"/>
                    <a:pt x="2086" y="0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14"/>
            <p:cNvSpPr/>
            <p:nvPr/>
          </p:nvSpPr>
          <p:spPr>
            <a:xfrm>
              <a:off x="5733650" y="3552525"/>
              <a:ext cx="18525" cy="42550"/>
            </a:xfrm>
            <a:custGeom>
              <a:avLst/>
              <a:gdLst/>
              <a:ahLst/>
              <a:cxnLst/>
              <a:rect l="l" t="t" r="r" b="b"/>
              <a:pathLst>
                <a:path w="741" h="1702" extrusionOk="0">
                  <a:moveTo>
                    <a:pt x="714" y="1"/>
                  </a:moveTo>
                  <a:cubicBezTo>
                    <a:pt x="667" y="1"/>
                    <a:pt x="591" y="69"/>
                    <a:pt x="480" y="137"/>
                  </a:cubicBezTo>
                  <a:cubicBezTo>
                    <a:pt x="355" y="272"/>
                    <a:pt x="219" y="491"/>
                    <a:pt x="136" y="752"/>
                  </a:cubicBezTo>
                  <a:cubicBezTo>
                    <a:pt x="42" y="1013"/>
                    <a:pt x="42" y="1221"/>
                    <a:pt x="42" y="1399"/>
                  </a:cubicBezTo>
                  <a:cubicBezTo>
                    <a:pt x="0" y="1576"/>
                    <a:pt x="42" y="1701"/>
                    <a:pt x="42" y="1701"/>
                  </a:cubicBezTo>
                  <a:cubicBezTo>
                    <a:pt x="42" y="1701"/>
                    <a:pt x="94" y="1576"/>
                    <a:pt x="94" y="1440"/>
                  </a:cubicBezTo>
                  <a:cubicBezTo>
                    <a:pt x="136" y="1274"/>
                    <a:pt x="178" y="1013"/>
                    <a:pt x="261" y="794"/>
                  </a:cubicBezTo>
                  <a:cubicBezTo>
                    <a:pt x="355" y="533"/>
                    <a:pt x="438" y="356"/>
                    <a:pt x="563" y="231"/>
                  </a:cubicBezTo>
                  <a:cubicBezTo>
                    <a:pt x="657" y="95"/>
                    <a:pt x="741" y="12"/>
                    <a:pt x="741" y="12"/>
                  </a:cubicBezTo>
                  <a:cubicBezTo>
                    <a:pt x="733" y="4"/>
                    <a:pt x="724" y="1"/>
                    <a:pt x="714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14"/>
            <p:cNvSpPr/>
            <p:nvPr/>
          </p:nvSpPr>
          <p:spPr>
            <a:xfrm>
              <a:off x="5739125" y="3567925"/>
              <a:ext cx="7575" cy="24000"/>
            </a:xfrm>
            <a:custGeom>
              <a:avLst/>
              <a:gdLst/>
              <a:ahLst/>
              <a:cxnLst/>
              <a:rect l="l" t="t" r="r" b="b"/>
              <a:pathLst>
                <a:path w="303" h="960" extrusionOk="0">
                  <a:moveTo>
                    <a:pt x="42" y="1"/>
                  </a:moveTo>
                  <a:cubicBezTo>
                    <a:pt x="0" y="1"/>
                    <a:pt x="42" y="42"/>
                    <a:pt x="84" y="136"/>
                  </a:cubicBezTo>
                  <a:cubicBezTo>
                    <a:pt x="136" y="220"/>
                    <a:pt x="178" y="345"/>
                    <a:pt x="136" y="480"/>
                  </a:cubicBezTo>
                  <a:cubicBezTo>
                    <a:pt x="136" y="605"/>
                    <a:pt x="84" y="699"/>
                    <a:pt x="42" y="783"/>
                  </a:cubicBezTo>
                  <a:cubicBezTo>
                    <a:pt x="0" y="866"/>
                    <a:pt x="0" y="960"/>
                    <a:pt x="0" y="960"/>
                  </a:cubicBezTo>
                  <a:cubicBezTo>
                    <a:pt x="0" y="960"/>
                    <a:pt x="42" y="918"/>
                    <a:pt x="136" y="824"/>
                  </a:cubicBezTo>
                  <a:cubicBezTo>
                    <a:pt x="178" y="741"/>
                    <a:pt x="261" y="658"/>
                    <a:pt x="261" y="480"/>
                  </a:cubicBezTo>
                  <a:cubicBezTo>
                    <a:pt x="303" y="303"/>
                    <a:pt x="219" y="178"/>
                    <a:pt x="178" y="84"/>
                  </a:cubicBezTo>
                  <a:cubicBezTo>
                    <a:pt x="84" y="1"/>
                    <a:pt x="42" y="1"/>
                    <a:pt x="42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14"/>
            <p:cNvSpPr/>
            <p:nvPr/>
          </p:nvSpPr>
          <p:spPr>
            <a:xfrm>
              <a:off x="5530550" y="3455375"/>
              <a:ext cx="208600" cy="217900"/>
            </a:xfrm>
            <a:custGeom>
              <a:avLst/>
              <a:gdLst/>
              <a:ahLst/>
              <a:cxnLst/>
              <a:rect l="l" t="t" r="r" b="b"/>
              <a:pathLst>
                <a:path w="8344" h="8716" extrusionOk="0">
                  <a:moveTo>
                    <a:pt x="4942" y="0"/>
                  </a:moveTo>
                  <a:cubicBezTo>
                    <a:pt x="3752" y="0"/>
                    <a:pt x="2491" y="352"/>
                    <a:pt x="1523" y="988"/>
                  </a:cubicBezTo>
                  <a:cubicBezTo>
                    <a:pt x="178" y="1854"/>
                    <a:pt x="1" y="3157"/>
                    <a:pt x="136" y="4638"/>
                  </a:cubicBezTo>
                  <a:cubicBezTo>
                    <a:pt x="178" y="5504"/>
                    <a:pt x="261" y="6463"/>
                    <a:pt x="658" y="7245"/>
                  </a:cubicBezTo>
                  <a:cubicBezTo>
                    <a:pt x="1127" y="8236"/>
                    <a:pt x="1826" y="8674"/>
                    <a:pt x="2910" y="8716"/>
                  </a:cubicBezTo>
                  <a:cubicBezTo>
                    <a:pt x="3911" y="8716"/>
                    <a:pt x="5131" y="8716"/>
                    <a:pt x="6133" y="8413"/>
                  </a:cubicBezTo>
                  <a:cubicBezTo>
                    <a:pt x="6737" y="8288"/>
                    <a:pt x="7300" y="7933"/>
                    <a:pt x="7738" y="7412"/>
                  </a:cubicBezTo>
                  <a:cubicBezTo>
                    <a:pt x="8343" y="6546"/>
                    <a:pt x="8218" y="5107"/>
                    <a:pt x="8166" y="4117"/>
                  </a:cubicBezTo>
                  <a:cubicBezTo>
                    <a:pt x="8124" y="3116"/>
                    <a:pt x="7905" y="2073"/>
                    <a:pt x="7436" y="1197"/>
                  </a:cubicBezTo>
                  <a:cubicBezTo>
                    <a:pt x="7081" y="508"/>
                    <a:pt x="6258" y="112"/>
                    <a:pt x="5517" y="29"/>
                  </a:cubicBezTo>
                  <a:cubicBezTo>
                    <a:pt x="5328" y="10"/>
                    <a:pt x="5136" y="0"/>
                    <a:pt x="4942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14"/>
            <p:cNvSpPr/>
            <p:nvPr/>
          </p:nvSpPr>
          <p:spPr>
            <a:xfrm>
              <a:off x="5516475" y="3426650"/>
              <a:ext cx="157500" cy="165425"/>
            </a:xfrm>
            <a:custGeom>
              <a:avLst/>
              <a:gdLst/>
              <a:ahLst/>
              <a:cxnLst/>
              <a:rect l="l" t="t" r="r" b="b"/>
              <a:pathLst>
                <a:path w="6300" h="6617" extrusionOk="0">
                  <a:moveTo>
                    <a:pt x="4773" y="0"/>
                  </a:moveTo>
                  <a:cubicBezTo>
                    <a:pt x="3886" y="0"/>
                    <a:pt x="3000" y="322"/>
                    <a:pt x="2305" y="834"/>
                  </a:cubicBezTo>
                  <a:cubicBezTo>
                    <a:pt x="1346" y="1564"/>
                    <a:pt x="647" y="2659"/>
                    <a:pt x="303" y="3785"/>
                  </a:cubicBezTo>
                  <a:cubicBezTo>
                    <a:pt x="126" y="4306"/>
                    <a:pt x="0" y="4828"/>
                    <a:pt x="84" y="5391"/>
                  </a:cubicBezTo>
                  <a:cubicBezTo>
                    <a:pt x="84" y="5735"/>
                    <a:pt x="178" y="6256"/>
                    <a:pt x="480" y="6475"/>
                  </a:cubicBezTo>
                  <a:cubicBezTo>
                    <a:pt x="590" y="6574"/>
                    <a:pt x="704" y="6617"/>
                    <a:pt x="818" y="6617"/>
                  </a:cubicBezTo>
                  <a:cubicBezTo>
                    <a:pt x="1416" y="6617"/>
                    <a:pt x="2016" y="5443"/>
                    <a:pt x="2086" y="5005"/>
                  </a:cubicBezTo>
                  <a:cubicBezTo>
                    <a:pt x="2211" y="4348"/>
                    <a:pt x="2044" y="3701"/>
                    <a:pt x="1784" y="3086"/>
                  </a:cubicBezTo>
                  <a:cubicBezTo>
                    <a:pt x="3087" y="3044"/>
                    <a:pt x="4349" y="2565"/>
                    <a:pt x="5340" y="1741"/>
                  </a:cubicBezTo>
                  <a:cubicBezTo>
                    <a:pt x="5778" y="1397"/>
                    <a:pt x="6216" y="959"/>
                    <a:pt x="6299" y="396"/>
                  </a:cubicBezTo>
                  <a:cubicBezTo>
                    <a:pt x="6122" y="260"/>
                    <a:pt x="5955" y="177"/>
                    <a:pt x="5736" y="135"/>
                  </a:cubicBezTo>
                  <a:cubicBezTo>
                    <a:pt x="5421" y="43"/>
                    <a:pt x="5097" y="0"/>
                    <a:pt x="4773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14"/>
            <p:cNvSpPr/>
            <p:nvPr/>
          </p:nvSpPr>
          <p:spPr>
            <a:xfrm>
              <a:off x="5590250" y="3586425"/>
              <a:ext cx="48000" cy="30550"/>
            </a:xfrm>
            <a:custGeom>
              <a:avLst/>
              <a:gdLst/>
              <a:ahLst/>
              <a:cxnLst/>
              <a:rect l="l" t="t" r="r" b="b"/>
              <a:pathLst>
                <a:path w="1920" h="1222" extrusionOk="0">
                  <a:moveTo>
                    <a:pt x="1044" y="1"/>
                  </a:moveTo>
                  <a:cubicBezTo>
                    <a:pt x="877" y="1"/>
                    <a:pt x="741" y="43"/>
                    <a:pt x="616" y="43"/>
                  </a:cubicBezTo>
                  <a:cubicBezTo>
                    <a:pt x="136" y="220"/>
                    <a:pt x="1" y="741"/>
                    <a:pt x="439" y="1044"/>
                  </a:cubicBezTo>
                  <a:cubicBezTo>
                    <a:pt x="616" y="1169"/>
                    <a:pt x="783" y="1221"/>
                    <a:pt x="960" y="1221"/>
                  </a:cubicBezTo>
                  <a:cubicBezTo>
                    <a:pt x="1263" y="1221"/>
                    <a:pt x="1565" y="1085"/>
                    <a:pt x="1742" y="866"/>
                  </a:cubicBezTo>
                  <a:cubicBezTo>
                    <a:pt x="1920" y="647"/>
                    <a:pt x="1867" y="439"/>
                    <a:pt x="1784" y="303"/>
                  </a:cubicBezTo>
                  <a:cubicBezTo>
                    <a:pt x="1607" y="84"/>
                    <a:pt x="1304" y="1"/>
                    <a:pt x="1044" y="1"/>
                  </a:cubicBezTo>
                  <a:close/>
                </a:path>
              </a:pathLst>
            </a:custGeom>
            <a:solidFill>
              <a:srgbClr val="DE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14"/>
            <p:cNvSpPr/>
            <p:nvPr/>
          </p:nvSpPr>
          <p:spPr>
            <a:xfrm>
              <a:off x="5674975" y="3579925"/>
              <a:ext cx="44625" cy="29225"/>
            </a:xfrm>
            <a:custGeom>
              <a:avLst/>
              <a:gdLst/>
              <a:ahLst/>
              <a:cxnLst/>
              <a:rect l="l" t="t" r="r" b="b"/>
              <a:pathLst>
                <a:path w="1785" h="1169" extrusionOk="0">
                  <a:moveTo>
                    <a:pt x="960" y="0"/>
                  </a:moveTo>
                  <a:cubicBezTo>
                    <a:pt x="825" y="0"/>
                    <a:pt x="700" y="0"/>
                    <a:pt x="564" y="42"/>
                  </a:cubicBezTo>
                  <a:cubicBezTo>
                    <a:pt x="95" y="178"/>
                    <a:pt x="1" y="699"/>
                    <a:pt x="397" y="1001"/>
                  </a:cubicBezTo>
                  <a:cubicBezTo>
                    <a:pt x="522" y="1085"/>
                    <a:pt x="700" y="1168"/>
                    <a:pt x="919" y="1168"/>
                  </a:cubicBezTo>
                  <a:cubicBezTo>
                    <a:pt x="1179" y="1168"/>
                    <a:pt x="1482" y="1043"/>
                    <a:pt x="1607" y="824"/>
                  </a:cubicBezTo>
                  <a:cubicBezTo>
                    <a:pt x="1784" y="605"/>
                    <a:pt x="1784" y="438"/>
                    <a:pt x="1701" y="303"/>
                  </a:cubicBezTo>
                  <a:cubicBezTo>
                    <a:pt x="1523" y="84"/>
                    <a:pt x="1221" y="0"/>
                    <a:pt x="960" y="0"/>
                  </a:cubicBezTo>
                  <a:close/>
                </a:path>
              </a:pathLst>
            </a:custGeom>
            <a:solidFill>
              <a:srgbClr val="DE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14"/>
            <p:cNvSpPr/>
            <p:nvPr/>
          </p:nvSpPr>
          <p:spPr>
            <a:xfrm>
              <a:off x="5634825" y="3552800"/>
              <a:ext cx="30550" cy="29225"/>
            </a:xfrm>
            <a:custGeom>
              <a:avLst/>
              <a:gdLst/>
              <a:ahLst/>
              <a:cxnLst/>
              <a:rect l="l" t="t" r="r" b="b"/>
              <a:pathLst>
                <a:path w="1222" h="1169" extrusionOk="0">
                  <a:moveTo>
                    <a:pt x="522" y="1"/>
                  </a:moveTo>
                  <a:cubicBezTo>
                    <a:pt x="345" y="1"/>
                    <a:pt x="137" y="42"/>
                    <a:pt x="84" y="261"/>
                  </a:cubicBezTo>
                  <a:cubicBezTo>
                    <a:pt x="1" y="647"/>
                    <a:pt x="178" y="1085"/>
                    <a:pt x="606" y="1127"/>
                  </a:cubicBezTo>
                  <a:cubicBezTo>
                    <a:pt x="606" y="1169"/>
                    <a:pt x="658" y="1169"/>
                    <a:pt x="700" y="1169"/>
                  </a:cubicBezTo>
                  <a:cubicBezTo>
                    <a:pt x="825" y="1169"/>
                    <a:pt x="960" y="1127"/>
                    <a:pt x="1044" y="1044"/>
                  </a:cubicBezTo>
                  <a:cubicBezTo>
                    <a:pt x="1221" y="908"/>
                    <a:pt x="1221" y="689"/>
                    <a:pt x="1221" y="522"/>
                  </a:cubicBezTo>
                  <a:cubicBezTo>
                    <a:pt x="1179" y="387"/>
                    <a:pt x="1127" y="261"/>
                    <a:pt x="1044" y="168"/>
                  </a:cubicBezTo>
                  <a:cubicBezTo>
                    <a:pt x="960" y="42"/>
                    <a:pt x="825" y="1"/>
                    <a:pt x="700" y="1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14"/>
            <p:cNvSpPr/>
            <p:nvPr/>
          </p:nvSpPr>
          <p:spPr>
            <a:xfrm>
              <a:off x="5605625" y="3555925"/>
              <a:ext cx="10725" cy="25050"/>
            </a:xfrm>
            <a:custGeom>
              <a:avLst/>
              <a:gdLst/>
              <a:ahLst/>
              <a:cxnLst/>
              <a:rect l="l" t="t" r="r" b="b"/>
              <a:pathLst>
                <a:path w="429" h="1002" extrusionOk="0">
                  <a:moveTo>
                    <a:pt x="126" y="1"/>
                  </a:moveTo>
                  <a:cubicBezTo>
                    <a:pt x="43" y="1"/>
                    <a:pt x="1" y="262"/>
                    <a:pt x="43" y="522"/>
                  </a:cubicBezTo>
                  <a:cubicBezTo>
                    <a:pt x="43" y="783"/>
                    <a:pt x="168" y="1002"/>
                    <a:pt x="262" y="1002"/>
                  </a:cubicBezTo>
                  <a:cubicBezTo>
                    <a:pt x="387" y="1002"/>
                    <a:pt x="429" y="741"/>
                    <a:pt x="429" y="481"/>
                  </a:cubicBezTo>
                  <a:cubicBezTo>
                    <a:pt x="387" y="178"/>
                    <a:pt x="262" y="1"/>
                    <a:pt x="126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14"/>
            <p:cNvSpPr/>
            <p:nvPr/>
          </p:nvSpPr>
          <p:spPr>
            <a:xfrm>
              <a:off x="5685925" y="3549275"/>
              <a:ext cx="12025" cy="25200"/>
            </a:xfrm>
            <a:custGeom>
              <a:avLst/>
              <a:gdLst/>
              <a:ahLst/>
              <a:cxnLst/>
              <a:rect l="l" t="t" r="r" b="b"/>
              <a:pathLst>
                <a:path w="481" h="1008" extrusionOk="0">
                  <a:moveTo>
                    <a:pt x="208" y="1"/>
                  </a:moveTo>
                  <a:cubicBezTo>
                    <a:pt x="199" y="1"/>
                    <a:pt x="189" y="3"/>
                    <a:pt x="178" y="6"/>
                  </a:cubicBezTo>
                  <a:cubicBezTo>
                    <a:pt x="84" y="6"/>
                    <a:pt x="1" y="225"/>
                    <a:pt x="43" y="528"/>
                  </a:cubicBezTo>
                  <a:cubicBezTo>
                    <a:pt x="84" y="788"/>
                    <a:pt x="178" y="1007"/>
                    <a:pt x="303" y="1007"/>
                  </a:cubicBezTo>
                  <a:cubicBezTo>
                    <a:pt x="387" y="966"/>
                    <a:pt x="481" y="747"/>
                    <a:pt x="439" y="486"/>
                  </a:cubicBezTo>
                  <a:cubicBezTo>
                    <a:pt x="391" y="208"/>
                    <a:pt x="317" y="1"/>
                    <a:pt x="208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14"/>
            <p:cNvSpPr/>
            <p:nvPr/>
          </p:nvSpPr>
          <p:spPr>
            <a:xfrm>
              <a:off x="5576175" y="3511350"/>
              <a:ext cx="37050" cy="26250"/>
            </a:xfrm>
            <a:custGeom>
              <a:avLst/>
              <a:gdLst/>
              <a:ahLst/>
              <a:cxnLst/>
              <a:rect l="l" t="t" r="r" b="b"/>
              <a:pathLst>
                <a:path w="1482" h="1050" extrusionOk="0">
                  <a:moveTo>
                    <a:pt x="1179" y="1"/>
                  </a:moveTo>
                  <a:cubicBezTo>
                    <a:pt x="1002" y="1"/>
                    <a:pt x="741" y="94"/>
                    <a:pt x="522" y="220"/>
                  </a:cubicBezTo>
                  <a:cubicBezTo>
                    <a:pt x="303" y="355"/>
                    <a:pt x="136" y="574"/>
                    <a:pt x="42" y="741"/>
                  </a:cubicBezTo>
                  <a:cubicBezTo>
                    <a:pt x="1" y="877"/>
                    <a:pt x="1" y="1002"/>
                    <a:pt x="42" y="1043"/>
                  </a:cubicBezTo>
                  <a:cubicBezTo>
                    <a:pt x="49" y="1047"/>
                    <a:pt x="57" y="1049"/>
                    <a:pt x="65" y="1049"/>
                  </a:cubicBezTo>
                  <a:cubicBezTo>
                    <a:pt x="168" y="1049"/>
                    <a:pt x="374" y="767"/>
                    <a:pt x="741" y="574"/>
                  </a:cubicBezTo>
                  <a:cubicBezTo>
                    <a:pt x="1085" y="313"/>
                    <a:pt x="1481" y="220"/>
                    <a:pt x="1481" y="136"/>
                  </a:cubicBezTo>
                  <a:cubicBezTo>
                    <a:pt x="1481" y="53"/>
                    <a:pt x="1346" y="1"/>
                    <a:pt x="117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14"/>
            <p:cNvSpPr/>
            <p:nvPr/>
          </p:nvSpPr>
          <p:spPr>
            <a:xfrm>
              <a:off x="5674975" y="3504450"/>
              <a:ext cx="34975" cy="21400"/>
            </a:xfrm>
            <a:custGeom>
              <a:avLst/>
              <a:gdLst/>
              <a:ahLst/>
              <a:cxnLst/>
              <a:rect l="l" t="t" r="r" b="b"/>
              <a:pathLst>
                <a:path w="1399" h="856" extrusionOk="0">
                  <a:moveTo>
                    <a:pt x="400" y="0"/>
                  </a:moveTo>
                  <a:cubicBezTo>
                    <a:pt x="351" y="0"/>
                    <a:pt x="305" y="6"/>
                    <a:pt x="262" y="16"/>
                  </a:cubicBezTo>
                  <a:cubicBezTo>
                    <a:pt x="95" y="16"/>
                    <a:pt x="1" y="68"/>
                    <a:pt x="1" y="110"/>
                  </a:cubicBezTo>
                  <a:cubicBezTo>
                    <a:pt x="43" y="235"/>
                    <a:pt x="356" y="277"/>
                    <a:pt x="700" y="496"/>
                  </a:cubicBezTo>
                  <a:cubicBezTo>
                    <a:pt x="977" y="658"/>
                    <a:pt x="1219" y="855"/>
                    <a:pt x="1321" y="855"/>
                  </a:cubicBezTo>
                  <a:cubicBezTo>
                    <a:pt x="1331" y="855"/>
                    <a:pt x="1339" y="854"/>
                    <a:pt x="1346" y="850"/>
                  </a:cubicBezTo>
                  <a:cubicBezTo>
                    <a:pt x="1398" y="798"/>
                    <a:pt x="1398" y="715"/>
                    <a:pt x="1304" y="537"/>
                  </a:cubicBezTo>
                  <a:cubicBezTo>
                    <a:pt x="1221" y="412"/>
                    <a:pt x="1085" y="235"/>
                    <a:pt x="877" y="151"/>
                  </a:cubicBezTo>
                  <a:cubicBezTo>
                    <a:pt x="712" y="49"/>
                    <a:pt x="547" y="0"/>
                    <a:pt x="40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14"/>
            <p:cNvSpPr/>
            <p:nvPr/>
          </p:nvSpPr>
          <p:spPr>
            <a:xfrm>
              <a:off x="5647875" y="3550450"/>
              <a:ext cx="20625" cy="28825"/>
            </a:xfrm>
            <a:custGeom>
              <a:avLst/>
              <a:gdLst/>
              <a:ahLst/>
              <a:cxnLst/>
              <a:rect l="l" t="t" r="r" b="b"/>
              <a:pathLst>
                <a:path w="825" h="1153" extrusionOk="0">
                  <a:moveTo>
                    <a:pt x="261" y="1"/>
                  </a:moveTo>
                  <a:cubicBezTo>
                    <a:pt x="84" y="1"/>
                    <a:pt x="0" y="53"/>
                    <a:pt x="0" y="53"/>
                  </a:cubicBezTo>
                  <a:cubicBezTo>
                    <a:pt x="0" y="95"/>
                    <a:pt x="84" y="95"/>
                    <a:pt x="219" y="136"/>
                  </a:cubicBezTo>
                  <a:cubicBezTo>
                    <a:pt x="345" y="178"/>
                    <a:pt x="522" y="314"/>
                    <a:pt x="564" y="481"/>
                  </a:cubicBezTo>
                  <a:cubicBezTo>
                    <a:pt x="657" y="658"/>
                    <a:pt x="605" y="835"/>
                    <a:pt x="564" y="960"/>
                  </a:cubicBezTo>
                  <a:cubicBezTo>
                    <a:pt x="522" y="1044"/>
                    <a:pt x="438" y="1138"/>
                    <a:pt x="438" y="1138"/>
                  </a:cubicBezTo>
                  <a:cubicBezTo>
                    <a:pt x="449" y="1148"/>
                    <a:pt x="461" y="1153"/>
                    <a:pt x="476" y="1153"/>
                  </a:cubicBezTo>
                  <a:cubicBezTo>
                    <a:pt x="522" y="1153"/>
                    <a:pt x="587" y="1104"/>
                    <a:pt x="657" y="1002"/>
                  </a:cubicBezTo>
                  <a:cubicBezTo>
                    <a:pt x="741" y="877"/>
                    <a:pt x="824" y="658"/>
                    <a:pt x="741" y="397"/>
                  </a:cubicBezTo>
                  <a:cubicBezTo>
                    <a:pt x="605" y="178"/>
                    <a:pt x="397" y="53"/>
                    <a:pt x="261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14"/>
            <p:cNvSpPr/>
            <p:nvPr/>
          </p:nvSpPr>
          <p:spPr>
            <a:xfrm>
              <a:off x="5641350" y="3571925"/>
              <a:ext cx="7600" cy="5600"/>
            </a:xfrm>
            <a:custGeom>
              <a:avLst/>
              <a:gdLst/>
              <a:ahLst/>
              <a:cxnLst/>
              <a:rect l="l" t="t" r="r" b="b"/>
              <a:pathLst>
                <a:path w="304" h="224" extrusionOk="0">
                  <a:moveTo>
                    <a:pt x="82" y="1"/>
                  </a:moveTo>
                  <a:cubicBezTo>
                    <a:pt x="68" y="1"/>
                    <a:pt x="55" y="6"/>
                    <a:pt x="42" y="18"/>
                  </a:cubicBezTo>
                  <a:cubicBezTo>
                    <a:pt x="1" y="60"/>
                    <a:pt x="42" y="143"/>
                    <a:pt x="136" y="185"/>
                  </a:cubicBezTo>
                  <a:cubicBezTo>
                    <a:pt x="178" y="211"/>
                    <a:pt x="209" y="224"/>
                    <a:pt x="235" y="224"/>
                  </a:cubicBezTo>
                  <a:cubicBezTo>
                    <a:pt x="261" y="224"/>
                    <a:pt x="282" y="211"/>
                    <a:pt x="303" y="185"/>
                  </a:cubicBezTo>
                  <a:cubicBezTo>
                    <a:pt x="303" y="185"/>
                    <a:pt x="261" y="101"/>
                    <a:pt x="220" y="60"/>
                  </a:cubicBezTo>
                  <a:cubicBezTo>
                    <a:pt x="161" y="30"/>
                    <a:pt x="117" y="1"/>
                    <a:pt x="82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14"/>
            <p:cNvSpPr/>
            <p:nvPr/>
          </p:nvSpPr>
          <p:spPr>
            <a:xfrm>
              <a:off x="5639275" y="3583050"/>
              <a:ext cx="31575" cy="12025"/>
            </a:xfrm>
            <a:custGeom>
              <a:avLst/>
              <a:gdLst/>
              <a:ahLst/>
              <a:cxnLst/>
              <a:rect l="l" t="t" r="r" b="b"/>
              <a:pathLst>
                <a:path w="1263" h="481" extrusionOk="0">
                  <a:moveTo>
                    <a:pt x="0" y="0"/>
                  </a:moveTo>
                  <a:cubicBezTo>
                    <a:pt x="0" y="0"/>
                    <a:pt x="0" y="136"/>
                    <a:pt x="84" y="219"/>
                  </a:cubicBezTo>
                  <a:cubicBezTo>
                    <a:pt x="167" y="355"/>
                    <a:pt x="386" y="480"/>
                    <a:pt x="605" y="480"/>
                  </a:cubicBezTo>
                  <a:cubicBezTo>
                    <a:pt x="866" y="480"/>
                    <a:pt x="1043" y="355"/>
                    <a:pt x="1127" y="219"/>
                  </a:cubicBezTo>
                  <a:cubicBezTo>
                    <a:pt x="1210" y="136"/>
                    <a:pt x="1262" y="53"/>
                    <a:pt x="1262" y="53"/>
                  </a:cubicBezTo>
                  <a:cubicBezTo>
                    <a:pt x="1251" y="42"/>
                    <a:pt x="1241" y="37"/>
                    <a:pt x="1230" y="37"/>
                  </a:cubicBezTo>
                  <a:cubicBezTo>
                    <a:pt x="1189" y="37"/>
                    <a:pt x="1142" y="103"/>
                    <a:pt x="1043" y="136"/>
                  </a:cubicBezTo>
                  <a:cubicBezTo>
                    <a:pt x="949" y="219"/>
                    <a:pt x="782" y="313"/>
                    <a:pt x="605" y="313"/>
                  </a:cubicBezTo>
                  <a:cubicBezTo>
                    <a:pt x="428" y="313"/>
                    <a:pt x="261" y="219"/>
                    <a:pt x="167" y="178"/>
                  </a:cubicBezTo>
                  <a:cubicBezTo>
                    <a:pt x="84" y="94"/>
                    <a:pt x="42" y="0"/>
                    <a:pt x="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14"/>
            <p:cNvSpPr/>
            <p:nvPr/>
          </p:nvSpPr>
          <p:spPr>
            <a:xfrm>
              <a:off x="5780325" y="4719475"/>
              <a:ext cx="36000" cy="20625"/>
            </a:xfrm>
            <a:custGeom>
              <a:avLst/>
              <a:gdLst/>
              <a:ahLst/>
              <a:cxnLst/>
              <a:rect l="l" t="t" r="r" b="b"/>
              <a:pathLst>
                <a:path w="1440" h="825" extrusionOk="0">
                  <a:moveTo>
                    <a:pt x="1178" y="1"/>
                  </a:moveTo>
                  <a:cubicBezTo>
                    <a:pt x="1043" y="1"/>
                    <a:pt x="782" y="1"/>
                    <a:pt x="574" y="84"/>
                  </a:cubicBezTo>
                  <a:cubicBezTo>
                    <a:pt x="313" y="168"/>
                    <a:pt x="136" y="387"/>
                    <a:pt x="94" y="522"/>
                  </a:cubicBezTo>
                  <a:cubicBezTo>
                    <a:pt x="0" y="689"/>
                    <a:pt x="52" y="783"/>
                    <a:pt x="94" y="825"/>
                  </a:cubicBezTo>
                  <a:cubicBezTo>
                    <a:pt x="94" y="825"/>
                    <a:pt x="136" y="741"/>
                    <a:pt x="219" y="606"/>
                  </a:cubicBezTo>
                  <a:cubicBezTo>
                    <a:pt x="313" y="522"/>
                    <a:pt x="480" y="387"/>
                    <a:pt x="657" y="303"/>
                  </a:cubicBezTo>
                  <a:cubicBezTo>
                    <a:pt x="834" y="220"/>
                    <a:pt x="1043" y="168"/>
                    <a:pt x="1178" y="168"/>
                  </a:cubicBezTo>
                  <a:cubicBezTo>
                    <a:pt x="1304" y="168"/>
                    <a:pt x="1439" y="126"/>
                    <a:pt x="1439" y="126"/>
                  </a:cubicBezTo>
                  <a:cubicBezTo>
                    <a:pt x="1439" y="84"/>
                    <a:pt x="1356" y="43"/>
                    <a:pt x="1178" y="1"/>
                  </a:cubicBezTo>
                  <a:close/>
                </a:path>
              </a:pathLst>
            </a:custGeom>
            <a:solidFill>
              <a:srgbClr val="5765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14"/>
            <p:cNvSpPr/>
            <p:nvPr/>
          </p:nvSpPr>
          <p:spPr>
            <a:xfrm>
              <a:off x="5810825" y="4726000"/>
              <a:ext cx="34700" cy="21675"/>
            </a:xfrm>
            <a:custGeom>
              <a:avLst/>
              <a:gdLst/>
              <a:ahLst/>
              <a:cxnLst/>
              <a:rect l="l" t="t" r="r" b="b"/>
              <a:pathLst>
                <a:path w="1388" h="867" extrusionOk="0">
                  <a:moveTo>
                    <a:pt x="1126" y="1"/>
                  </a:moveTo>
                  <a:cubicBezTo>
                    <a:pt x="960" y="1"/>
                    <a:pt x="741" y="1"/>
                    <a:pt x="522" y="126"/>
                  </a:cubicBezTo>
                  <a:cubicBezTo>
                    <a:pt x="303" y="261"/>
                    <a:pt x="136" y="428"/>
                    <a:pt x="84" y="605"/>
                  </a:cubicBezTo>
                  <a:cubicBezTo>
                    <a:pt x="0" y="741"/>
                    <a:pt x="0" y="824"/>
                    <a:pt x="42" y="866"/>
                  </a:cubicBezTo>
                  <a:cubicBezTo>
                    <a:pt x="84" y="866"/>
                    <a:pt x="136" y="783"/>
                    <a:pt x="219" y="689"/>
                  </a:cubicBezTo>
                  <a:cubicBezTo>
                    <a:pt x="303" y="564"/>
                    <a:pt x="438" y="428"/>
                    <a:pt x="605" y="345"/>
                  </a:cubicBezTo>
                  <a:cubicBezTo>
                    <a:pt x="824" y="261"/>
                    <a:pt x="1001" y="168"/>
                    <a:pt x="1126" y="168"/>
                  </a:cubicBezTo>
                  <a:cubicBezTo>
                    <a:pt x="1262" y="126"/>
                    <a:pt x="1345" y="126"/>
                    <a:pt x="1345" y="84"/>
                  </a:cubicBezTo>
                  <a:cubicBezTo>
                    <a:pt x="1387" y="84"/>
                    <a:pt x="1304" y="1"/>
                    <a:pt x="1126" y="1"/>
                  </a:cubicBezTo>
                  <a:close/>
                </a:path>
              </a:pathLst>
            </a:custGeom>
            <a:solidFill>
              <a:srgbClr val="5765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14"/>
            <p:cNvSpPr/>
            <p:nvPr/>
          </p:nvSpPr>
          <p:spPr>
            <a:xfrm>
              <a:off x="5577225" y="4732525"/>
              <a:ext cx="50075" cy="13325"/>
            </a:xfrm>
            <a:custGeom>
              <a:avLst/>
              <a:gdLst/>
              <a:ahLst/>
              <a:cxnLst/>
              <a:rect l="l" t="t" r="r" b="b"/>
              <a:pathLst>
                <a:path w="2003" h="533" extrusionOk="0">
                  <a:moveTo>
                    <a:pt x="960" y="0"/>
                  </a:moveTo>
                  <a:cubicBezTo>
                    <a:pt x="824" y="0"/>
                    <a:pt x="657" y="42"/>
                    <a:pt x="522" y="84"/>
                  </a:cubicBezTo>
                  <a:cubicBezTo>
                    <a:pt x="438" y="126"/>
                    <a:pt x="303" y="219"/>
                    <a:pt x="219" y="261"/>
                  </a:cubicBezTo>
                  <a:cubicBezTo>
                    <a:pt x="94" y="386"/>
                    <a:pt x="0" y="480"/>
                    <a:pt x="42" y="522"/>
                  </a:cubicBezTo>
                  <a:cubicBezTo>
                    <a:pt x="42" y="529"/>
                    <a:pt x="46" y="533"/>
                    <a:pt x="55" y="533"/>
                  </a:cubicBezTo>
                  <a:cubicBezTo>
                    <a:pt x="91" y="533"/>
                    <a:pt x="200" y="463"/>
                    <a:pt x="303" y="386"/>
                  </a:cubicBezTo>
                  <a:cubicBezTo>
                    <a:pt x="480" y="344"/>
                    <a:pt x="699" y="261"/>
                    <a:pt x="1001" y="219"/>
                  </a:cubicBezTo>
                  <a:cubicBezTo>
                    <a:pt x="1262" y="219"/>
                    <a:pt x="1481" y="261"/>
                    <a:pt x="1658" y="303"/>
                  </a:cubicBezTo>
                  <a:cubicBezTo>
                    <a:pt x="1825" y="344"/>
                    <a:pt x="1961" y="386"/>
                    <a:pt x="1961" y="386"/>
                  </a:cubicBezTo>
                  <a:cubicBezTo>
                    <a:pt x="2003" y="344"/>
                    <a:pt x="1919" y="261"/>
                    <a:pt x="1742" y="167"/>
                  </a:cubicBezTo>
                  <a:cubicBezTo>
                    <a:pt x="1658" y="84"/>
                    <a:pt x="1523" y="42"/>
                    <a:pt x="1398" y="42"/>
                  </a:cubicBezTo>
                  <a:cubicBezTo>
                    <a:pt x="1262" y="0"/>
                    <a:pt x="1137" y="0"/>
                    <a:pt x="960" y="0"/>
                  </a:cubicBezTo>
                  <a:close/>
                </a:path>
              </a:pathLst>
            </a:custGeom>
            <a:solidFill>
              <a:srgbClr val="5765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14"/>
            <p:cNvSpPr/>
            <p:nvPr/>
          </p:nvSpPr>
          <p:spPr>
            <a:xfrm>
              <a:off x="5499000" y="3571050"/>
              <a:ext cx="55550" cy="60375"/>
            </a:xfrm>
            <a:custGeom>
              <a:avLst/>
              <a:gdLst/>
              <a:ahLst/>
              <a:cxnLst/>
              <a:rect l="l" t="t" r="r" b="b"/>
              <a:pathLst>
                <a:path w="2222" h="2415" extrusionOk="0">
                  <a:moveTo>
                    <a:pt x="959" y="0"/>
                  </a:moveTo>
                  <a:cubicBezTo>
                    <a:pt x="647" y="0"/>
                    <a:pt x="357" y="178"/>
                    <a:pt x="261" y="480"/>
                  </a:cubicBezTo>
                  <a:cubicBezTo>
                    <a:pt x="1" y="1096"/>
                    <a:pt x="439" y="1961"/>
                    <a:pt x="1002" y="2264"/>
                  </a:cubicBezTo>
                  <a:cubicBezTo>
                    <a:pt x="1198" y="2366"/>
                    <a:pt x="1419" y="2415"/>
                    <a:pt x="1627" y="2415"/>
                  </a:cubicBezTo>
                  <a:cubicBezTo>
                    <a:pt x="1695" y="2415"/>
                    <a:pt x="1762" y="2409"/>
                    <a:pt x="1826" y="2399"/>
                  </a:cubicBezTo>
                  <a:cubicBezTo>
                    <a:pt x="1961" y="2399"/>
                    <a:pt x="2128" y="2305"/>
                    <a:pt x="2222" y="2222"/>
                  </a:cubicBezTo>
                  <a:lnTo>
                    <a:pt x="1867" y="699"/>
                  </a:lnTo>
                  <a:cubicBezTo>
                    <a:pt x="1784" y="439"/>
                    <a:pt x="1607" y="220"/>
                    <a:pt x="1346" y="95"/>
                  </a:cubicBezTo>
                  <a:cubicBezTo>
                    <a:pt x="1221" y="31"/>
                    <a:pt x="1088" y="0"/>
                    <a:pt x="959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14"/>
            <p:cNvSpPr/>
            <p:nvPr/>
          </p:nvSpPr>
          <p:spPr>
            <a:xfrm>
              <a:off x="5512050" y="3586425"/>
              <a:ext cx="37025" cy="39150"/>
            </a:xfrm>
            <a:custGeom>
              <a:avLst/>
              <a:gdLst/>
              <a:ahLst/>
              <a:cxnLst/>
              <a:rect l="l" t="t" r="r" b="b"/>
              <a:pathLst>
                <a:path w="1481" h="1566" extrusionOk="0">
                  <a:moveTo>
                    <a:pt x="219" y="1"/>
                  </a:moveTo>
                  <a:cubicBezTo>
                    <a:pt x="177" y="1"/>
                    <a:pt x="136" y="43"/>
                    <a:pt x="94" y="126"/>
                  </a:cubicBezTo>
                  <a:cubicBezTo>
                    <a:pt x="0" y="303"/>
                    <a:pt x="94" y="564"/>
                    <a:pt x="136" y="741"/>
                  </a:cubicBezTo>
                  <a:cubicBezTo>
                    <a:pt x="177" y="783"/>
                    <a:pt x="219" y="866"/>
                    <a:pt x="261" y="908"/>
                  </a:cubicBezTo>
                  <a:cubicBezTo>
                    <a:pt x="396" y="1127"/>
                    <a:pt x="522" y="1304"/>
                    <a:pt x="741" y="1388"/>
                  </a:cubicBezTo>
                  <a:lnTo>
                    <a:pt x="741" y="1430"/>
                  </a:lnTo>
                  <a:cubicBezTo>
                    <a:pt x="824" y="1482"/>
                    <a:pt x="1043" y="1565"/>
                    <a:pt x="1179" y="1565"/>
                  </a:cubicBezTo>
                  <a:lnTo>
                    <a:pt x="1262" y="1565"/>
                  </a:lnTo>
                  <a:cubicBezTo>
                    <a:pt x="1481" y="1430"/>
                    <a:pt x="1262" y="1002"/>
                    <a:pt x="1179" y="825"/>
                  </a:cubicBezTo>
                  <a:cubicBezTo>
                    <a:pt x="1043" y="647"/>
                    <a:pt x="918" y="439"/>
                    <a:pt x="741" y="262"/>
                  </a:cubicBezTo>
                  <a:cubicBezTo>
                    <a:pt x="657" y="178"/>
                    <a:pt x="522" y="84"/>
                    <a:pt x="438" y="43"/>
                  </a:cubicBezTo>
                  <a:cubicBezTo>
                    <a:pt x="355" y="43"/>
                    <a:pt x="261" y="1"/>
                    <a:pt x="219" y="1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14"/>
            <p:cNvSpPr/>
            <p:nvPr/>
          </p:nvSpPr>
          <p:spPr>
            <a:xfrm>
              <a:off x="5517525" y="3585650"/>
              <a:ext cx="29475" cy="35475"/>
            </a:xfrm>
            <a:custGeom>
              <a:avLst/>
              <a:gdLst/>
              <a:ahLst/>
              <a:cxnLst/>
              <a:rect l="l" t="t" r="r" b="b"/>
              <a:pathLst>
                <a:path w="1179" h="1419" extrusionOk="0">
                  <a:moveTo>
                    <a:pt x="69" y="1"/>
                  </a:moveTo>
                  <a:cubicBezTo>
                    <a:pt x="21" y="1"/>
                    <a:pt x="0" y="11"/>
                    <a:pt x="0" y="32"/>
                  </a:cubicBezTo>
                  <a:cubicBezTo>
                    <a:pt x="0" y="32"/>
                    <a:pt x="84" y="32"/>
                    <a:pt x="261" y="115"/>
                  </a:cubicBezTo>
                  <a:cubicBezTo>
                    <a:pt x="396" y="209"/>
                    <a:pt x="605" y="334"/>
                    <a:pt x="741" y="553"/>
                  </a:cubicBezTo>
                  <a:cubicBezTo>
                    <a:pt x="918" y="731"/>
                    <a:pt x="1001" y="991"/>
                    <a:pt x="1043" y="1116"/>
                  </a:cubicBezTo>
                  <a:cubicBezTo>
                    <a:pt x="1126" y="1294"/>
                    <a:pt x="1126" y="1419"/>
                    <a:pt x="1179" y="1419"/>
                  </a:cubicBezTo>
                  <a:cubicBezTo>
                    <a:pt x="1179" y="1419"/>
                    <a:pt x="1179" y="1294"/>
                    <a:pt x="1126" y="1116"/>
                  </a:cubicBezTo>
                  <a:cubicBezTo>
                    <a:pt x="1085" y="939"/>
                    <a:pt x="1043" y="678"/>
                    <a:pt x="866" y="470"/>
                  </a:cubicBezTo>
                  <a:cubicBezTo>
                    <a:pt x="699" y="251"/>
                    <a:pt x="480" y="74"/>
                    <a:pt x="303" y="32"/>
                  </a:cubicBezTo>
                  <a:cubicBezTo>
                    <a:pt x="193" y="11"/>
                    <a:pt x="117" y="1"/>
                    <a:pt x="6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14"/>
            <p:cNvSpPr/>
            <p:nvPr/>
          </p:nvSpPr>
          <p:spPr>
            <a:xfrm>
              <a:off x="5530550" y="3591900"/>
              <a:ext cx="12025" cy="20625"/>
            </a:xfrm>
            <a:custGeom>
              <a:avLst/>
              <a:gdLst/>
              <a:ahLst/>
              <a:cxnLst/>
              <a:rect l="l" t="t" r="r" b="b"/>
              <a:pathLst>
                <a:path w="481" h="825" extrusionOk="0">
                  <a:moveTo>
                    <a:pt x="84" y="1"/>
                  </a:moveTo>
                  <a:cubicBezTo>
                    <a:pt x="84" y="1"/>
                    <a:pt x="42" y="43"/>
                    <a:pt x="1" y="126"/>
                  </a:cubicBezTo>
                  <a:cubicBezTo>
                    <a:pt x="1" y="220"/>
                    <a:pt x="1" y="345"/>
                    <a:pt x="42" y="522"/>
                  </a:cubicBezTo>
                  <a:cubicBezTo>
                    <a:pt x="136" y="647"/>
                    <a:pt x="220" y="741"/>
                    <a:pt x="303" y="783"/>
                  </a:cubicBezTo>
                  <a:cubicBezTo>
                    <a:pt x="397" y="825"/>
                    <a:pt x="480" y="825"/>
                    <a:pt x="480" y="825"/>
                  </a:cubicBezTo>
                  <a:cubicBezTo>
                    <a:pt x="480" y="783"/>
                    <a:pt x="439" y="783"/>
                    <a:pt x="345" y="741"/>
                  </a:cubicBezTo>
                  <a:cubicBezTo>
                    <a:pt x="303" y="647"/>
                    <a:pt x="220" y="564"/>
                    <a:pt x="178" y="481"/>
                  </a:cubicBezTo>
                  <a:cubicBezTo>
                    <a:pt x="136" y="345"/>
                    <a:pt x="84" y="220"/>
                    <a:pt x="84" y="126"/>
                  </a:cubicBezTo>
                  <a:lnTo>
                    <a:pt x="84" y="1"/>
                  </a:ln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6" name="Google Shape;1156;p14"/>
          <p:cNvSpPr/>
          <p:nvPr/>
        </p:nvSpPr>
        <p:spPr>
          <a:xfrm rot="10800000">
            <a:off x="4030648" y="2429683"/>
            <a:ext cx="2067203" cy="1495442"/>
          </a:xfrm>
          <a:custGeom>
            <a:avLst/>
            <a:gdLst/>
            <a:ahLst/>
            <a:cxnLst/>
            <a:rect l="l" t="t" r="r" b="b"/>
            <a:pathLst>
              <a:path w="18879" h="13657" extrusionOk="0">
                <a:moveTo>
                  <a:pt x="10691" y="0"/>
                </a:moveTo>
                <a:cubicBezTo>
                  <a:pt x="10291" y="0"/>
                  <a:pt x="9892" y="5"/>
                  <a:pt x="9494" y="14"/>
                </a:cubicBezTo>
                <a:cubicBezTo>
                  <a:pt x="7125" y="131"/>
                  <a:pt x="4675" y="131"/>
                  <a:pt x="2343" y="583"/>
                </a:cubicBezTo>
                <a:cubicBezTo>
                  <a:pt x="571" y="881"/>
                  <a:pt x="345" y="2048"/>
                  <a:pt x="227" y="3675"/>
                </a:cubicBezTo>
                <a:cubicBezTo>
                  <a:pt x="155" y="4724"/>
                  <a:pt x="118" y="5782"/>
                  <a:pt x="118" y="6794"/>
                </a:cubicBezTo>
                <a:cubicBezTo>
                  <a:pt x="82" y="7852"/>
                  <a:pt x="1" y="9850"/>
                  <a:pt x="715" y="10718"/>
                </a:cubicBezTo>
                <a:cubicBezTo>
                  <a:pt x="1357" y="11505"/>
                  <a:pt x="3057" y="11622"/>
                  <a:pt x="3997" y="11731"/>
                </a:cubicBezTo>
                <a:cubicBezTo>
                  <a:pt x="5787" y="11902"/>
                  <a:pt x="7577" y="11988"/>
                  <a:pt x="9366" y="11988"/>
                </a:cubicBezTo>
                <a:cubicBezTo>
                  <a:pt x="11155" y="11988"/>
                  <a:pt x="12943" y="11902"/>
                  <a:pt x="14729" y="11731"/>
                </a:cubicBezTo>
                <a:cubicBezTo>
                  <a:pt x="15226" y="12409"/>
                  <a:pt x="15714" y="13051"/>
                  <a:pt x="16275" y="13656"/>
                </a:cubicBezTo>
                <a:cubicBezTo>
                  <a:pt x="16311" y="12978"/>
                  <a:pt x="16356" y="12264"/>
                  <a:pt x="16428" y="11586"/>
                </a:cubicBezTo>
                <a:cubicBezTo>
                  <a:pt x="16727" y="11541"/>
                  <a:pt x="17034" y="11505"/>
                  <a:pt x="17296" y="11468"/>
                </a:cubicBezTo>
                <a:cubicBezTo>
                  <a:pt x="18842" y="11242"/>
                  <a:pt x="18761" y="9055"/>
                  <a:pt x="18797" y="8006"/>
                </a:cubicBezTo>
                <a:cubicBezTo>
                  <a:pt x="18879" y="6080"/>
                  <a:pt x="18842" y="4200"/>
                  <a:pt x="18725" y="2274"/>
                </a:cubicBezTo>
                <a:cubicBezTo>
                  <a:pt x="18653" y="1225"/>
                  <a:pt x="17974" y="737"/>
                  <a:pt x="17070" y="466"/>
                </a:cubicBezTo>
                <a:cubicBezTo>
                  <a:pt x="16202" y="203"/>
                  <a:pt x="15181" y="203"/>
                  <a:pt x="14358" y="131"/>
                </a:cubicBezTo>
                <a:cubicBezTo>
                  <a:pt x="13138" y="42"/>
                  <a:pt x="11913" y="0"/>
                  <a:pt x="10691" y="0"/>
                </a:cubicBez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7" name="Google Shape;1157;p14"/>
          <p:cNvSpPr/>
          <p:nvPr/>
        </p:nvSpPr>
        <p:spPr>
          <a:xfrm flipH="1">
            <a:off x="763924" y="1766825"/>
            <a:ext cx="2156476" cy="1347428"/>
          </a:xfrm>
          <a:custGeom>
            <a:avLst/>
            <a:gdLst/>
            <a:ahLst/>
            <a:cxnLst/>
            <a:rect l="l" t="t" r="r" b="b"/>
            <a:pathLst>
              <a:path w="16763" h="10474" extrusionOk="0">
                <a:moveTo>
                  <a:pt x="8625" y="1"/>
                </a:moveTo>
                <a:cubicBezTo>
                  <a:pt x="6980" y="1"/>
                  <a:pt x="5321" y="98"/>
                  <a:pt x="3689" y="217"/>
                </a:cubicBezTo>
                <a:cubicBezTo>
                  <a:pt x="3427" y="217"/>
                  <a:pt x="3201" y="217"/>
                  <a:pt x="2939" y="290"/>
                </a:cubicBezTo>
                <a:cubicBezTo>
                  <a:pt x="1691" y="669"/>
                  <a:pt x="1619" y="2251"/>
                  <a:pt x="1619" y="3382"/>
                </a:cubicBezTo>
                <a:cubicBezTo>
                  <a:pt x="1619" y="4512"/>
                  <a:pt x="1619" y="6275"/>
                  <a:pt x="1655" y="7405"/>
                </a:cubicBezTo>
                <a:cubicBezTo>
                  <a:pt x="1086" y="7821"/>
                  <a:pt x="525" y="8273"/>
                  <a:pt x="1" y="8761"/>
                </a:cubicBezTo>
                <a:cubicBezTo>
                  <a:pt x="597" y="8761"/>
                  <a:pt x="1203" y="8761"/>
                  <a:pt x="1809" y="8689"/>
                </a:cubicBezTo>
                <a:cubicBezTo>
                  <a:pt x="1990" y="9746"/>
                  <a:pt x="2559" y="10198"/>
                  <a:pt x="3726" y="10307"/>
                </a:cubicBezTo>
                <a:cubicBezTo>
                  <a:pt x="5117" y="10428"/>
                  <a:pt x="6527" y="10474"/>
                  <a:pt x="7941" y="10474"/>
                </a:cubicBezTo>
                <a:cubicBezTo>
                  <a:pt x="9173" y="10474"/>
                  <a:pt x="10407" y="10439"/>
                  <a:pt x="11637" y="10388"/>
                </a:cubicBezTo>
                <a:cubicBezTo>
                  <a:pt x="11708" y="10384"/>
                  <a:pt x="11803" y="10383"/>
                  <a:pt x="11917" y="10383"/>
                </a:cubicBezTo>
                <a:cubicBezTo>
                  <a:pt x="12134" y="10383"/>
                  <a:pt x="12419" y="10388"/>
                  <a:pt x="12742" y="10388"/>
                </a:cubicBezTo>
                <a:cubicBezTo>
                  <a:pt x="14220" y="10388"/>
                  <a:pt x="16485" y="10291"/>
                  <a:pt x="16573" y="9213"/>
                </a:cubicBezTo>
                <a:cubicBezTo>
                  <a:pt x="16727" y="7369"/>
                  <a:pt x="16763" y="4919"/>
                  <a:pt x="16727" y="3074"/>
                </a:cubicBezTo>
                <a:cubicBezTo>
                  <a:pt x="16681" y="2170"/>
                  <a:pt x="16645" y="624"/>
                  <a:pt x="15633" y="326"/>
                </a:cubicBezTo>
                <a:cubicBezTo>
                  <a:pt x="14955" y="136"/>
                  <a:pt x="14195" y="217"/>
                  <a:pt x="13517" y="136"/>
                </a:cubicBezTo>
                <a:cubicBezTo>
                  <a:pt x="12351" y="64"/>
                  <a:pt x="11184" y="100"/>
                  <a:pt x="10054" y="27"/>
                </a:cubicBezTo>
                <a:cubicBezTo>
                  <a:pt x="9580" y="9"/>
                  <a:pt x="9103" y="1"/>
                  <a:pt x="8625" y="1"/>
                </a:cubicBez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8" name="Google Shape;1158;p14"/>
          <p:cNvSpPr/>
          <p:nvPr/>
        </p:nvSpPr>
        <p:spPr>
          <a:xfrm>
            <a:off x="5954450" y="545675"/>
            <a:ext cx="2278176" cy="1423469"/>
          </a:xfrm>
          <a:custGeom>
            <a:avLst/>
            <a:gdLst/>
            <a:ahLst/>
            <a:cxnLst/>
            <a:rect l="l" t="t" r="r" b="b"/>
            <a:pathLst>
              <a:path w="16763" h="10474" extrusionOk="0">
                <a:moveTo>
                  <a:pt x="8625" y="1"/>
                </a:moveTo>
                <a:cubicBezTo>
                  <a:pt x="6980" y="1"/>
                  <a:pt x="5321" y="98"/>
                  <a:pt x="3689" y="217"/>
                </a:cubicBezTo>
                <a:cubicBezTo>
                  <a:pt x="3427" y="217"/>
                  <a:pt x="3201" y="217"/>
                  <a:pt x="2939" y="290"/>
                </a:cubicBezTo>
                <a:cubicBezTo>
                  <a:pt x="1691" y="669"/>
                  <a:pt x="1619" y="2251"/>
                  <a:pt x="1619" y="3382"/>
                </a:cubicBezTo>
                <a:cubicBezTo>
                  <a:pt x="1619" y="4512"/>
                  <a:pt x="1619" y="6275"/>
                  <a:pt x="1655" y="7405"/>
                </a:cubicBezTo>
                <a:cubicBezTo>
                  <a:pt x="1086" y="7821"/>
                  <a:pt x="525" y="8273"/>
                  <a:pt x="1" y="8761"/>
                </a:cubicBezTo>
                <a:cubicBezTo>
                  <a:pt x="597" y="8761"/>
                  <a:pt x="1203" y="8761"/>
                  <a:pt x="1809" y="8689"/>
                </a:cubicBezTo>
                <a:cubicBezTo>
                  <a:pt x="1990" y="9746"/>
                  <a:pt x="2559" y="10198"/>
                  <a:pt x="3726" y="10307"/>
                </a:cubicBezTo>
                <a:cubicBezTo>
                  <a:pt x="5117" y="10428"/>
                  <a:pt x="6527" y="10474"/>
                  <a:pt x="7941" y="10474"/>
                </a:cubicBezTo>
                <a:cubicBezTo>
                  <a:pt x="9173" y="10474"/>
                  <a:pt x="10407" y="10439"/>
                  <a:pt x="11637" y="10388"/>
                </a:cubicBezTo>
                <a:cubicBezTo>
                  <a:pt x="11708" y="10384"/>
                  <a:pt x="11803" y="10383"/>
                  <a:pt x="11917" y="10383"/>
                </a:cubicBezTo>
                <a:cubicBezTo>
                  <a:pt x="12134" y="10383"/>
                  <a:pt x="12419" y="10388"/>
                  <a:pt x="12742" y="10388"/>
                </a:cubicBezTo>
                <a:cubicBezTo>
                  <a:pt x="14220" y="10388"/>
                  <a:pt x="16485" y="10291"/>
                  <a:pt x="16573" y="9213"/>
                </a:cubicBezTo>
                <a:cubicBezTo>
                  <a:pt x="16727" y="7369"/>
                  <a:pt x="16763" y="4919"/>
                  <a:pt x="16727" y="3074"/>
                </a:cubicBezTo>
                <a:cubicBezTo>
                  <a:pt x="16681" y="2170"/>
                  <a:pt x="16645" y="624"/>
                  <a:pt x="15633" y="326"/>
                </a:cubicBezTo>
                <a:cubicBezTo>
                  <a:pt x="14955" y="136"/>
                  <a:pt x="14195" y="217"/>
                  <a:pt x="13517" y="136"/>
                </a:cubicBezTo>
                <a:cubicBezTo>
                  <a:pt x="12351" y="64"/>
                  <a:pt x="11184" y="100"/>
                  <a:pt x="10054" y="27"/>
                </a:cubicBezTo>
                <a:cubicBezTo>
                  <a:pt x="9580" y="9"/>
                  <a:pt x="9103" y="1"/>
                  <a:pt x="8625" y="1"/>
                </a:cubicBez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9" name="Google Shape;1159;p14"/>
          <p:cNvSpPr txBox="1">
            <a:spLocks noGrp="1"/>
          </p:cNvSpPr>
          <p:nvPr>
            <p:ph type="subTitle" idx="1"/>
          </p:nvPr>
        </p:nvSpPr>
        <p:spPr>
          <a:xfrm>
            <a:off x="6375925" y="1085560"/>
            <a:ext cx="1707000" cy="11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60" name="Google Shape;1160;p14"/>
          <p:cNvSpPr txBox="1">
            <a:spLocks noGrp="1"/>
          </p:cNvSpPr>
          <p:nvPr>
            <p:ph type="subTitle" idx="2"/>
          </p:nvPr>
        </p:nvSpPr>
        <p:spPr>
          <a:xfrm>
            <a:off x="888525" y="2264450"/>
            <a:ext cx="1707000" cy="11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61" name="Google Shape;1161;p14"/>
          <p:cNvSpPr txBox="1">
            <a:spLocks noGrp="1"/>
          </p:cNvSpPr>
          <p:nvPr>
            <p:ph type="subTitle" idx="3"/>
          </p:nvPr>
        </p:nvSpPr>
        <p:spPr>
          <a:xfrm>
            <a:off x="4210750" y="3114250"/>
            <a:ext cx="1707000" cy="11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62" name="Google Shape;1162;p14"/>
          <p:cNvSpPr txBox="1">
            <a:spLocks noGrp="1"/>
          </p:cNvSpPr>
          <p:nvPr>
            <p:ph type="subTitle" idx="4"/>
          </p:nvPr>
        </p:nvSpPr>
        <p:spPr>
          <a:xfrm>
            <a:off x="801375" y="1721085"/>
            <a:ext cx="1881300" cy="70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163" name="Google Shape;1163;p14"/>
          <p:cNvSpPr txBox="1">
            <a:spLocks noGrp="1"/>
          </p:cNvSpPr>
          <p:nvPr>
            <p:ph type="subTitle" idx="5"/>
          </p:nvPr>
        </p:nvSpPr>
        <p:spPr>
          <a:xfrm>
            <a:off x="4123600" y="2565160"/>
            <a:ext cx="1881300" cy="70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164" name="Google Shape;1164;p14"/>
          <p:cNvSpPr txBox="1">
            <a:spLocks noGrp="1"/>
          </p:cNvSpPr>
          <p:nvPr>
            <p:ph type="subTitle" idx="6"/>
          </p:nvPr>
        </p:nvSpPr>
        <p:spPr>
          <a:xfrm>
            <a:off x="6250800" y="539099"/>
            <a:ext cx="1881300" cy="70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165" name="Google Shape;1165;p14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1166" name="Google Shape;1166;p14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3">
  <p:cSld name="CUSTOM_14_1_1_1">
    <p:bg>
      <p:bgPr>
        <a:solidFill>
          <a:srgbClr val="CFD9E0"/>
        </a:solidFill>
        <a:effectLst/>
      </p:bgPr>
    </p:bg>
    <p:spTree>
      <p:nvGrpSpPr>
        <p:cNvPr id="1" name="Shape 1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8" name="Google Shape;1278;p16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1279" name="Google Shape;1279;p16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1280" name="Google Shape;1280;p16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81" name="Google Shape;1281;p16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1282" name="Google Shape;1282;p16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3" name="Google Shape;1283;p16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4" name="Google Shape;1284;p16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5" name="Google Shape;1285;p16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6" name="Google Shape;1286;p16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7" name="Google Shape;1287;p16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8" name="Google Shape;1288;p16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9" name="Google Shape;1289;p16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290" name="Google Shape;1290;p16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1" name="Google Shape;1291;p16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92" name="Google Shape;1292;p16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1293" name="Google Shape;1293;p16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4" name="Google Shape;1294;p16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5" name="Google Shape;1295;p16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6" name="Google Shape;1296;p16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7" name="Google Shape;1297;p16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8" name="Google Shape;1298;p16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9" name="Google Shape;1299;p16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0" name="Google Shape;1300;p16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301" name="Google Shape;1301;p16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02" name="Google Shape;1302;p16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16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4" name="Google Shape;1304;p16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1305" name="Google Shape;1305;p16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06" name="Google Shape;1306;p16"/>
          <p:cNvSpPr txBox="1">
            <a:spLocks noGrp="1"/>
          </p:cNvSpPr>
          <p:nvPr>
            <p:ph type="subTitle" idx="1"/>
          </p:nvPr>
        </p:nvSpPr>
        <p:spPr>
          <a:xfrm>
            <a:off x="1244050" y="1300225"/>
            <a:ext cx="5079900" cy="251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307" name="Google Shape;1307;p16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1308" name="Google Shape;1308;p16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CUSTOM_12">
    <p:bg>
      <p:bgPr>
        <a:solidFill>
          <a:srgbClr val="CFD9E0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3"/>
          <p:cNvGrpSpPr/>
          <p:nvPr/>
        </p:nvGrpSpPr>
        <p:grpSpPr>
          <a:xfrm>
            <a:off x="480951" y="1095153"/>
            <a:ext cx="1168896" cy="3585467"/>
            <a:chOff x="480951" y="1095153"/>
            <a:chExt cx="1168896" cy="3585467"/>
          </a:xfrm>
        </p:grpSpPr>
        <p:sp>
          <p:nvSpPr>
            <p:cNvPr id="104" name="Google Shape;104;p3"/>
            <p:cNvSpPr/>
            <p:nvPr/>
          </p:nvSpPr>
          <p:spPr>
            <a:xfrm>
              <a:off x="480951" y="4445697"/>
              <a:ext cx="1168896" cy="234922"/>
            </a:xfrm>
            <a:custGeom>
              <a:avLst/>
              <a:gdLst/>
              <a:ahLst/>
              <a:cxnLst/>
              <a:rect l="l" t="t" r="r" b="b"/>
              <a:pathLst>
                <a:path w="22495" h="4521" extrusionOk="0">
                  <a:moveTo>
                    <a:pt x="11265" y="0"/>
                  </a:moveTo>
                  <a:cubicBezTo>
                    <a:pt x="5054" y="0"/>
                    <a:pt x="0" y="1022"/>
                    <a:pt x="0" y="2261"/>
                  </a:cubicBezTo>
                  <a:cubicBezTo>
                    <a:pt x="0" y="3508"/>
                    <a:pt x="5054" y="4521"/>
                    <a:pt x="11265" y="4521"/>
                  </a:cubicBezTo>
                  <a:cubicBezTo>
                    <a:pt x="17449" y="4521"/>
                    <a:pt x="22494" y="3508"/>
                    <a:pt x="22494" y="2261"/>
                  </a:cubicBezTo>
                  <a:cubicBezTo>
                    <a:pt x="22494" y="1022"/>
                    <a:pt x="17449" y="0"/>
                    <a:pt x="11265" y="0"/>
                  </a:cubicBezTo>
                  <a:close/>
                </a:path>
              </a:pathLst>
            </a:custGeom>
            <a:solidFill>
              <a:srgbClr val="8CACB9">
                <a:alpha val="9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5" name="Google Shape;105;p3"/>
            <p:cNvGrpSpPr/>
            <p:nvPr/>
          </p:nvGrpSpPr>
          <p:grpSpPr>
            <a:xfrm>
              <a:off x="668225" y="1095153"/>
              <a:ext cx="775851" cy="3502983"/>
              <a:chOff x="778400" y="963103"/>
              <a:chExt cx="775851" cy="3502983"/>
            </a:xfrm>
          </p:grpSpPr>
          <p:sp>
            <p:nvSpPr>
              <p:cNvPr id="106" name="Google Shape;106;p3"/>
              <p:cNvSpPr/>
              <p:nvPr/>
            </p:nvSpPr>
            <p:spPr>
              <a:xfrm>
                <a:off x="778400" y="4342509"/>
                <a:ext cx="125127" cy="123577"/>
              </a:xfrm>
              <a:custGeom>
                <a:avLst/>
                <a:gdLst/>
                <a:ahLst/>
                <a:cxnLst/>
                <a:rect l="l" t="t" r="r" b="b"/>
                <a:pathLst>
                  <a:path w="2180" h="2153" extrusionOk="0">
                    <a:moveTo>
                      <a:pt x="1086" y="2153"/>
                    </a:moveTo>
                    <a:cubicBezTo>
                      <a:pt x="1691" y="2153"/>
                      <a:pt x="2180" y="1701"/>
                      <a:pt x="2180" y="1095"/>
                    </a:cubicBezTo>
                    <a:cubicBezTo>
                      <a:pt x="2180" y="498"/>
                      <a:pt x="1691" y="1"/>
                      <a:pt x="1086" y="1"/>
                    </a:cubicBezTo>
                    <a:cubicBezTo>
                      <a:pt x="489" y="1"/>
                      <a:pt x="1" y="498"/>
                      <a:pt x="1" y="1095"/>
                    </a:cubicBezTo>
                    <a:cubicBezTo>
                      <a:pt x="1" y="1701"/>
                      <a:pt x="489" y="2153"/>
                      <a:pt x="1086" y="2153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3"/>
              <p:cNvSpPr/>
              <p:nvPr/>
            </p:nvSpPr>
            <p:spPr>
              <a:xfrm>
                <a:off x="1431249" y="4342509"/>
                <a:ext cx="123003" cy="123577"/>
              </a:xfrm>
              <a:custGeom>
                <a:avLst/>
                <a:gdLst/>
                <a:ahLst/>
                <a:cxnLst/>
                <a:rect l="l" t="t" r="r" b="b"/>
                <a:pathLst>
                  <a:path w="2143" h="2153" extrusionOk="0">
                    <a:moveTo>
                      <a:pt x="1058" y="2153"/>
                    </a:moveTo>
                    <a:cubicBezTo>
                      <a:pt x="1655" y="2153"/>
                      <a:pt x="2143" y="1701"/>
                      <a:pt x="2143" y="1095"/>
                    </a:cubicBezTo>
                    <a:cubicBezTo>
                      <a:pt x="2143" y="498"/>
                      <a:pt x="1655" y="1"/>
                      <a:pt x="1058" y="1"/>
                    </a:cubicBezTo>
                    <a:cubicBezTo>
                      <a:pt x="488" y="1"/>
                      <a:pt x="0" y="498"/>
                      <a:pt x="0" y="1095"/>
                    </a:cubicBezTo>
                    <a:cubicBezTo>
                      <a:pt x="0" y="1701"/>
                      <a:pt x="488" y="2153"/>
                      <a:pt x="1058" y="2153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8" name="Google Shape;108;p3"/>
              <p:cNvGrpSpPr/>
              <p:nvPr/>
            </p:nvGrpSpPr>
            <p:grpSpPr>
              <a:xfrm>
                <a:off x="836415" y="963103"/>
                <a:ext cx="659612" cy="3442128"/>
                <a:chOff x="3888425" y="2849100"/>
                <a:chExt cx="287300" cy="1499250"/>
              </a:xfrm>
            </p:grpSpPr>
            <p:sp>
              <p:nvSpPr>
                <p:cNvPr id="109" name="Google Shape;109;p3"/>
                <p:cNvSpPr/>
                <p:nvPr/>
              </p:nvSpPr>
              <p:spPr>
                <a:xfrm>
                  <a:off x="4030600" y="2849100"/>
                  <a:ext cx="3850" cy="1392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" h="55712" extrusionOk="0">
                      <a:moveTo>
                        <a:pt x="0" y="1"/>
                      </a:moveTo>
                      <a:lnTo>
                        <a:pt x="0" y="55712"/>
                      </a:lnTo>
                      <a:lnTo>
                        <a:pt x="154" y="55712"/>
                      </a:lnTo>
                      <a:lnTo>
                        <a:pt x="154" y="1"/>
                      </a:lnTo>
                      <a:close/>
                    </a:path>
                  </a:pathLst>
                </a:custGeom>
                <a:solidFill>
                  <a:srgbClr val="43434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" name="Google Shape;110;p3"/>
                <p:cNvSpPr/>
                <p:nvPr/>
              </p:nvSpPr>
              <p:spPr>
                <a:xfrm>
                  <a:off x="3888425" y="4240075"/>
                  <a:ext cx="287300" cy="108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92" h="4331" extrusionOk="0">
                      <a:moveTo>
                        <a:pt x="5768" y="0"/>
                      </a:moveTo>
                      <a:cubicBezTo>
                        <a:pt x="4186" y="0"/>
                        <a:pt x="2713" y="452"/>
                        <a:pt x="1700" y="1248"/>
                      </a:cubicBezTo>
                      <a:cubicBezTo>
                        <a:pt x="642" y="2034"/>
                        <a:pt x="0" y="3128"/>
                        <a:pt x="0" y="4331"/>
                      </a:cubicBezTo>
                      <a:lnTo>
                        <a:pt x="154" y="4331"/>
                      </a:lnTo>
                      <a:cubicBezTo>
                        <a:pt x="154" y="3165"/>
                        <a:pt x="751" y="2107"/>
                        <a:pt x="1772" y="1356"/>
                      </a:cubicBezTo>
                      <a:cubicBezTo>
                        <a:pt x="2785" y="606"/>
                        <a:pt x="4186" y="154"/>
                        <a:pt x="5768" y="154"/>
                      </a:cubicBezTo>
                      <a:cubicBezTo>
                        <a:pt x="7305" y="154"/>
                        <a:pt x="8707" y="606"/>
                        <a:pt x="9719" y="1356"/>
                      </a:cubicBezTo>
                      <a:cubicBezTo>
                        <a:pt x="10741" y="2107"/>
                        <a:pt x="11338" y="3165"/>
                        <a:pt x="11338" y="4331"/>
                      </a:cubicBezTo>
                      <a:lnTo>
                        <a:pt x="11491" y="4331"/>
                      </a:lnTo>
                      <a:cubicBezTo>
                        <a:pt x="11491" y="3128"/>
                        <a:pt x="10849" y="2034"/>
                        <a:pt x="9792" y="1248"/>
                      </a:cubicBezTo>
                      <a:cubicBezTo>
                        <a:pt x="8779" y="452"/>
                        <a:pt x="7351" y="0"/>
                        <a:pt x="5768" y="0"/>
                      </a:cubicBezTo>
                      <a:close/>
                    </a:path>
                  </a:pathLst>
                </a:custGeom>
                <a:solidFill>
                  <a:srgbClr val="43434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1" name="Google Shape;111;p3"/>
                <p:cNvSpPr/>
                <p:nvPr/>
              </p:nvSpPr>
              <p:spPr>
                <a:xfrm>
                  <a:off x="3918475" y="2849100"/>
                  <a:ext cx="227175" cy="466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87" h="18644" extrusionOk="0">
                      <a:moveTo>
                        <a:pt x="380" y="1"/>
                      </a:moveTo>
                      <a:lnTo>
                        <a:pt x="8707" y="1"/>
                      </a:lnTo>
                      <a:cubicBezTo>
                        <a:pt x="8933" y="1"/>
                        <a:pt x="9087" y="191"/>
                        <a:pt x="9087" y="417"/>
                      </a:cubicBezTo>
                      <a:lnTo>
                        <a:pt x="9087" y="10136"/>
                      </a:lnTo>
                      <a:lnTo>
                        <a:pt x="6637" y="12848"/>
                      </a:lnTo>
                      <a:cubicBezTo>
                        <a:pt x="6637" y="13074"/>
                        <a:pt x="6447" y="13219"/>
                        <a:pt x="6257" y="13219"/>
                      </a:cubicBezTo>
                      <a:lnTo>
                        <a:pt x="5805" y="13219"/>
                      </a:lnTo>
                      <a:lnTo>
                        <a:pt x="5805" y="14349"/>
                      </a:lnTo>
                      <a:cubicBezTo>
                        <a:pt x="5805" y="14539"/>
                        <a:pt x="5697" y="14656"/>
                        <a:pt x="5543" y="14729"/>
                      </a:cubicBezTo>
                      <a:lnTo>
                        <a:pt x="5543" y="15108"/>
                      </a:lnTo>
                      <a:lnTo>
                        <a:pt x="5995" y="15108"/>
                      </a:lnTo>
                      <a:lnTo>
                        <a:pt x="5995" y="15750"/>
                      </a:lnTo>
                      <a:lnTo>
                        <a:pt x="6375" y="15750"/>
                      </a:lnTo>
                      <a:lnTo>
                        <a:pt x="6375" y="16239"/>
                      </a:lnTo>
                      <a:lnTo>
                        <a:pt x="5995" y="16239"/>
                      </a:lnTo>
                      <a:lnTo>
                        <a:pt x="5995" y="17965"/>
                      </a:lnTo>
                      <a:lnTo>
                        <a:pt x="5543" y="17965"/>
                      </a:lnTo>
                      <a:lnTo>
                        <a:pt x="5543" y="18273"/>
                      </a:lnTo>
                      <a:lnTo>
                        <a:pt x="5543" y="18273"/>
                      </a:lnTo>
                      <a:lnTo>
                        <a:pt x="5543" y="18644"/>
                      </a:lnTo>
                      <a:lnTo>
                        <a:pt x="5163" y="18644"/>
                      </a:lnTo>
                      <a:lnTo>
                        <a:pt x="5163" y="18273"/>
                      </a:lnTo>
                      <a:lnTo>
                        <a:pt x="5163" y="18273"/>
                      </a:lnTo>
                      <a:lnTo>
                        <a:pt x="5163" y="17965"/>
                      </a:lnTo>
                      <a:lnTo>
                        <a:pt x="4711" y="17965"/>
                      </a:lnTo>
                      <a:lnTo>
                        <a:pt x="4711" y="16239"/>
                      </a:lnTo>
                      <a:lnTo>
                        <a:pt x="4377" y="16239"/>
                      </a:lnTo>
                      <a:lnTo>
                        <a:pt x="4377" y="15750"/>
                      </a:lnTo>
                      <a:lnTo>
                        <a:pt x="4711" y="15750"/>
                      </a:lnTo>
                      <a:lnTo>
                        <a:pt x="4711" y="15108"/>
                      </a:lnTo>
                      <a:lnTo>
                        <a:pt x="5163" y="15108"/>
                      </a:lnTo>
                      <a:lnTo>
                        <a:pt x="5163" y="14729"/>
                      </a:lnTo>
                      <a:cubicBezTo>
                        <a:pt x="5018" y="14656"/>
                        <a:pt x="4937" y="14539"/>
                        <a:pt x="4937" y="14349"/>
                      </a:cubicBezTo>
                      <a:lnTo>
                        <a:pt x="4937" y="13219"/>
                      </a:lnTo>
                      <a:lnTo>
                        <a:pt x="4223" y="13219"/>
                      </a:lnTo>
                      <a:lnTo>
                        <a:pt x="4223" y="14349"/>
                      </a:lnTo>
                      <a:cubicBezTo>
                        <a:pt x="4223" y="14575"/>
                        <a:pt x="4069" y="14765"/>
                        <a:pt x="3843" y="14765"/>
                      </a:cubicBezTo>
                      <a:lnTo>
                        <a:pt x="3771" y="14765"/>
                      </a:lnTo>
                      <a:cubicBezTo>
                        <a:pt x="3545" y="14765"/>
                        <a:pt x="3355" y="14575"/>
                        <a:pt x="3355" y="14349"/>
                      </a:cubicBezTo>
                      <a:lnTo>
                        <a:pt x="3355" y="13219"/>
                      </a:lnTo>
                      <a:lnTo>
                        <a:pt x="2677" y="13219"/>
                      </a:lnTo>
                      <a:cubicBezTo>
                        <a:pt x="2451" y="13219"/>
                        <a:pt x="2306" y="13074"/>
                        <a:pt x="2306" y="12848"/>
                      </a:cubicBezTo>
                      <a:lnTo>
                        <a:pt x="1" y="10136"/>
                      </a:lnTo>
                      <a:lnTo>
                        <a:pt x="1" y="417"/>
                      </a:lnTo>
                      <a:cubicBezTo>
                        <a:pt x="1" y="191"/>
                        <a:pt x="154" y="1"/>
                        <a:pt x="38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" name="Google Shape;112;p3"/>
                <p:cNvSpPr/>
                <p:nvPr/>
              </p:nvSpPr>
              <p:spPr>
                <a:xfrm>
                  <a:off x="3976125" y="3170300"/>
                  <a:ext cx="108275" cy="144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1" h="5796" extrusionOk="0">
                      <a:moveTo>
                        <a:pt x="4331" y="0"/>
                      </a:moveTo>
                      <a:cubicBezTo>
                        <a:pt x="4331" y="226"/>
                        <a:pt x="4141" y="371"/>
                        <a:pt x="3951" y="371"/>
                      </a:cubicBezTo>
                      <a:lnTo>
                        <a:pt x="3499" y="371"/>
                      </a:lnTo>
                      <a:lnTo>
                        <a:pt x="3499" y="1501"/>
                      </a:lnTo>
                      <a:cubicBezTo>
                        <a:pt x="3499" y="1691"/>
                        <a:pt x="3391" y="1808"/>
                        <a:pt x="3237" y="1881"/>
                      </a:cubicBezTo>
                      <a:lnTo>
                        <a:pt x="3237" y="2260"/>
                      </a:lnTo>
                      <a:lnTo>
                        <a:pt x="3689" y="2260"/>
                      </a:lnTo>
                      <a:lnTo>
                        <a:pt x="3689" y="2902"/>
                      </a:lnTo>
                      <a:lnTo>
                        <a:pt x="4069" y="2902"/>
                      </a:lnTo>
                      <a:lnTo>
                        <a:pt x="4069" y="3391"/>
                      </a:lnTo>
                      <a:lnTo>
                        <a:pt x="3689" y="3391"/>
                      </a:lnTo>
                      <a:lnTo>
                        <a:pt x="3689" y="5117"/>
                      </a:lnTo>
                      <a:lnTo>
                        <a:pt x="3237" y="5117"/>
                      </a:lnTo>
                      <a:lnTo>
                        <a:pt x="3237" y="5425"/>
                      </a:lnTo>
                      <a:lnTo>
                        <a:pt x="3237" y="5425"/>
                      </a:lnTo>
                      <a:lnTo>
                        <a:pt x="3237" y="5796"/>
                      </a:lnTo>
                      <a:lnTo>
                        <a:pt x="2857" y="5796"/>
                      </a:lnTo>
                      <a:lnTo>
                        <a:pt x="2857" y="5425"/>
                      </a:lnTo>
                      <a:lnTo>
                        <a:pt x="2857" y="5425"/>
                      </a:lnTo>
                      <a:lnTo>
                        <a:pt x="2857" y="5117"/>
                      </a:lnTo>
                      <a:lnTo>
                        <a:pt x="2405" y="5117"/>
                      </a:lnTo>
                      <a:lnTo>
                        <a:pt x="2405" y="3391"/>
                      </a:lnTo>
                      <a:lnTo>
                        <a:pt x="2071" y="3391"/>
                      </a:lnTo>
                      <a:lnTo>
                        <a:pt x="2071" y="2902"/>
                      </a:lnTo>
                      <a:lnTo>
                        <a:pt x="2405" y="2902"/>
                      </a:lnTo>
                      <a:lnTo>
                        <a:pt x="2405" y="2260"/>
                      </a:lnTo>
                      <a:lnTo>
                        <a:pt x="2857" y="2260"/>
                      </a:lnTo>
                      <a:lnTo>
                        <a:pt x="2857" y="1881"/>
                      </a:lnTo>
                      <a:cubicBezTo>
                        <a:pt x="2712" y="1808"/>
                        <a:pt x="2631" y="1691"/>
                        <a:pt x="2631" y="1501"/>
                      </a:cubicBezTo>
                      <a:lnTo>
                        <a:pt x="2631" y="371"/>
                      </a:lnTo>
                      <a:lnTo>
                        <a:pt x="1917" y="371"/>
                      </a:lnTo>
                      <a:lnTo>
                        <a:pt x="1917" y="1501"/>
                      </a:lnTo>
                      <a:cubicBezTo>
                        <a:pt x="1917" y="1727"/>
                        <a:pt x="1763" y="1917"/>
                        <a:pt x="1537" y="1917"/>
                      </a:cubicBezTo>
                      <a:lnTo>
                        <a:pt x="1465" y="1917"/>
                      </a:lnTo>
                      <a:cubicBezTo>
                        <a:pt x="1239" y="1917"/>
                        <a:pt x="1049" y="1727"/>
                        <a:pt x="1049" y="1501"/>
                      </a:cubicBezTo>
                      <a:lnTo>
                        <a:pt x="1049" y="371"/>
                      </a:lnTo>
                      <a:lnTo>
                        <a:pt x="371" y="371"/>
                      </a:lnTo>
                      <a:cubicBezTo>
                        <a:pt x="145" y="371"/>
                        <a:pt x="0" y="226"/>
                        <a:pt x="0" y="0"/>
                      </a:cubicBezTo>
                      <a:close/>
                    </a:path>
                  </a:pathLst>
                </a:custGeom>
                <a:solidFill>
                  <a:srgbClr val="43434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3" name="Google Shape;113;p3"/>
                <p:cNvSpPr/>
                <p:nvPr/>
              </p:nvSpPr>
              <p:spPr>
                <a:xfrm>
                  <a:off x="3929775" y="2975225"/>
                  <a:ext cx="204575" cy="18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83" h="7542" extrusionOk="0">
                      <a:moveTo>
                        <a:pt x="8183" y="1"/>
                      </a:moveTo>
                      <a:lnTo>
                        <a:pt x="1" y="1"/>
                      </a:lnTo>
                      <a:lnTo>
                        <a:pt x="1" y="5091"/>
                      </a:lnTo>
                      <a:lnTo>
                        <a:pt x="2189" y="7541"/>
                      </a:lnTo>
                      <a:lnTo>
                        <a:pt x="5651" y="7541"/>
                      </a:lnTo>
                      <a:lnTo>
                        <a:pt x="8183" y="5091"/>
                      </a:lnTo>
                      <a:close/>
                    </a:path>
                  </a:pathLst>
                </a:custGeom>
                <a:solidFill>
                  <a:srgbClr val="4675A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" name="Google Shape;114;p3"/>
                <p:cNvSpPr/>
                <p:nvPr/>
              </p:nvSpPr>
              <p:spPr>
                <a:xfrm>
                  <a:off x="3929775" y="3055250"/>
                  <a:ext cx="204575" cy="6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83" h="2795" extrusionOk="0">
                      <a:moveTo>
                        <a:pt x="796" y="2794"/>
                      </a:moveTo>
                      <a:lnTo>
                        <a:pt x="7279" y="2794"/>
                      </a:lnTo>
                      <a:lnTo>
                        <a:pt x="8183" y="1890"/>
                      </a:lnTo>
                      <a:lnTo>
                        <a:pt x="8183" y="0"/>
                      </a:lnTo>
                      <a:lnTo>
                        <a:pt x="1" y="0"/>
                      </a:lnTo>
                      <a:lnTo>
                        <a:pt x="1" y="1890"/>
                      </a:lnTo>
                      <a:close/>
                    </a:path>
                  </a:pathLst>
                </a:custGeom>
                <a:solidFill>
                  <a:srgbClr val="6D97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" name="Google Shape;115;p3"/>
                <p:cNvSpPr/>
                <p:nvPr/>
              </p:nvSpPr>
              <p:spPr>
                <a:xfrm>
                  <a:off x="3929775" y="2998750"/>
                  <a:ext cx="204575" cy="56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83" h="2261" extrusionOk="0">
                      <a:moveTo>
                        <a:pt x="1" y="0"/>
                      </a:moveTo>
                      <a:lnTo>
                        <a:pt x="1" y="2260"/>
                      </a:lnTo>
                      <a:lnTo>
                        <a:pt x="8183" y="2260"/>
                      </a:lnTo>
                      <a:lnTo>
                        <a:pt x="8183" y="0"/>
                      </a:lnTo>
                      <a:close/>
                    </a:path>
                  </a:pathLst>
                </a:custGeom>
                <a:solidFill>
                  <a:srgbClr val="F56E7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" name="Google Shape;116;p3"/>
                <p:cNvSpPr/>
                <p:nvPr/>
              </p:nvSpPr>
              <p:spPr>
                <a:xfrm>
                  <a:off x="4083475" y="3004400"/>
                  <a:ext cx="53600" cy="4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4" h="190" extrusionOk="0">
                      <a:moveTo>
                        <a:pt x="1" y="190"/>
                      </a:moveTo>
                      <a:lnTo>
                        <a:pt x="2143" y="190"/>
                      </a:lnTo>
                      <a:lnTo>
                        <a:pt x="2143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" name="Google Shape;117;p3"/>
                <p:cNvSpPr/>
                <p:nvPr/>
              </p:nvSpPr>
              <p:spPr>
                <a:xfrm>
                  <a:off x="4083475" y="3043950"/>
                  <a:ext cx="53600" cy="4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4" h="191" extrusionOk="0">
                      <a:moveTo>
                        <a:pt x="1" y="190"/>
                      </a:moveTo>
                      <a:lnTo>
                        <a:pt x="2143" y="190"/>
                      </a:lnTo>
                      <a:lnTo>
                        <a:pt x="2143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" name="Google Shape;118;p3"/>
                <p:cNvSpPr/>
                <p:nvPr/>
              </p:nvSpPr>
              <p:spPr>
                <a:xfrm>
                  <a:off x="4083475" y="3079875"/>
                  <a:ext cx="53600" cy="4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4" h="191" extrusionOk="0">
                      <a:moveTo>
                        <a:pt x="1" y="191"/>
                      </a:moveTo>
                      <a:lnTo>
                        <a:pt x="2143" y="191"/>
                      </a:lnTo>
                      <a:lnTo>
                        <a:pt x="2143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" name="Google Shape;119;p3"/>
                <p:cNvSpPr/>
                <p:nvPr/>
              </p:nvSpPr>
              <p:spPr>
                <a:xfrm>
                  <a:off x="3929775" y="2883925"/>
                  <a:ext cx="204575" cy="11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83" h="4594" extrusionOk="0">
                      <a:moveTo>
                        <a:pt x="8183" y="4593"/>
                      </a:moveTo>
                      <a:lnTo>
                        <a:pt x="1" y="4593"/>
                      </a:lnTo>
                      <a:lnTo>
                        <a:pt x="1" y="0"/>
                      </a:lnTo>
                      <a:lnTo>
                        <a:pt x="8183" y="0"/>
                      </a:lnTo>
                      <a:close/>
                    </a:path>
                  </a:pathLst>
                </a:custGeom>
                <a:solidFill>
                  <a:srgbClr val="B7D9D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" name="Google Shape;120;p3"/>
                <p:cNvSpPr/>
                <p:nvPr/>
              </p:nvSpPr>
              <p:spPr>
                <a:xfrm>
                  <a:off x="4083475" y="2963925"/>
                  <a:ext cx="53600" cy="4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4" h="191" extrusionOk="0">
                      <a:moveTo>
                        <a:pt x="1" y="191"/>
                      </a:moveTo>
                      <a:lnTo>
                        <a:pt x="2143" y="191"/>
                      </a:lnTo>
                      <a:lnTo>
                        <a:pt x="2143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" name="Google Shape;121;p3"/>
                <p:cNvSpPr/>
                <p:nvPr/>
              </p:nvSpPr>
              <p:spPr>
                <a:xfrm>
                  <a:off x="4083475" y="2923475"/>
                  <a:ext cx="53600" cy="4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4" h="191" extrusionOk="0">
                      <a:moveTo>
                        <a:pt x="1" y="190"/>
                      </a:moveTo>
                      <a:lnTo>
                        <a:pt x="2143" y="190"/>
                      </a:lnTo>
                      <a:lnTo>
                        <a:pt x="2143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22" name="Google Shape;122;p3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123" name="Google Shape;123;p3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124" name="Google Shape;124;p3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5" name="Google Shape;125;p3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126" name="Google Shape;126;p3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" name="Google Shape;127;p3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" name="Google Shape;128;p3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" name="Google Shape;129;p3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" name="Google Shape;130;p3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" name="Google Shape;131;p3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" name="Google Shape;132;p3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" name="Google Shape;133;p3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34" name="Google Shape;134;p3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3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6" name="Google Shape;136;p3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137" name="Google Shape;137;p3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" name="Google Shape;138;p3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" name="Google Shape;139;p3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0" name="Google Shape;140;p3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" name="Google Shape;141;p3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" name="Google Shape;142;p3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3" name="Google Shape;143;p3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4" name="Google Shape;144;p3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45" name="Google Shape;145;p3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6" name="Google Shape;146;p3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" name="Google Shape;148;p3"/>
          <p:cNvSpPr txBox="1">
            <a:spLocks noGrp="1"/>
          </p:cNvSpPr>
          <p:nvPr>
            <p:ph type="title" hasCustomPrompt="1"/>
          </p:nvPr>
        </p:nvSpPr>
        <p:spPr>
          <a:xfrm flipH="1">
            <a:off x="3949748" y="690745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None/>
              <a:defRPr sz="6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49" name="Google Shape;149;p3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6244989" y="690745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None/>
              <a:defRPr sz="6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50" name="Google Shape;150;p3"/>
          <p:cNvSpPr txBox="1">
            <a:spLocks noGrp="1"/>
          </p:cNvSpPr>
          <p:nvPr>
            <p:ph type="title" idx="3" hasCustomPrompt="1"/>
          </p:nvPr>
        </p:nvSpPr>
        <p:spPr>
          <a:xfrm flipH="1">
            <a:off x="6244989" y="1988794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None/>
              <a:defRPr sz="6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51" name="Google Shape;151;p3"/>
          <p:cNvSpPr txBox="1">
            <a:spLocks noGrp="1"/>
          </p:cNvSpPr>
          <p:nvPr>
            <p:ph type="title" idx="4" hasCustomPrompt="1"/>
          </p:nvPr>
        </p:nvSpPr>
        <p:spPr>
          <a:xfrm flipH="1">
            <a:off x="3945732" y="1988795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None/>
              <a:defRPr sz="6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52" name="Google Shape;152;p3"/>
          <p:cNvSpPr txBox="1">
            <a:spLocks noGrp="1"/>
          </p:cNvSpPr>
          <p:nvPr>
            <p:ph type="title" idx="5" hasCustomPrompt="1"/>
          </p:nvPr>
        </p:nvSpPr>
        <p:spPr>
          <a:xfrm flipH="1">
            <a:off x="3959137" y="3355518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None/>
              <a:defRPr sz="6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53" name="Google Shape;153;p3"/>
          <p:cNvSpPr txBox="1">
            <a:spLocks noGrp="1"/>
          </p:cNvSpPr>
          <p:nvPr>
            <p:ph type="subTitle" idx="1"/>
          </p:nvPr>
        </p:nvSpPr>
        <p:spPr>
          <a:xfrm>
            <a:off x="4001850" y="1230300"/>
            <a:ext cx="2748300" cy="3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54" name="Google Shape;154;p3"/>
          <p:cNvSpPr txBox="1">
            <a:spLocks noGrp="1"/>
          </p:cNvSpPr>
          <p:nvPr>
            <p:ph type="subTitle" idx="6"/>
          </p:nvPr>
        </p:nvSpPr>
        <p:spPr>
          <a:xfrm>
            <a:off x="4001850" y="1540375"/>
            <a:ext cx="2067600" cy="3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000"/>
            </a:lvl9pPr>
          </a:lstStyle>
          <a:p>
            <a:endParaRPr/>
          </a:p>
        </p:txBody>
      </p:sp>
      <p:sp>
        <p:nvSpPr>
          <p:cNvPr id="155" name="Google Shape;155;p3"/>
          <p:cNvSpPr txBox="1">
            <a:spLocks noGrp="1"/>
          </p:cNvSpPr>
          <p:nvPr>
            <p:ph type="subTitle" idx="7"/>
          </p:nvPr>
        </p:nvSpPr>
        <p:spPr>
          <a:xfrm>
            <a:off x="6295276" y="1228950"/>
            <a:ext cx="2742300" cy="3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56" name="Google Shape;156;p3"/>
          <p:cNvSpPr txBox="1">
            <a:spLocks noGrp="1"/>
          </p:cNvSpPr>
          <p:nvPr>
            <p:ph type="subTitle" idx="8"/>
          </p:nvPr>
        </p:nvSpPr>
        <p:spPr>
          <a:xfrm>
            <a:off x="6293913" y="1538431"/>
            <a:ext cx="2067600" cy="3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000"/>
            </a:lvl9pPr>
          </a:lstStyle>
          <a:p>
            <a:endParaRPr/>
          </a:p>
        </p:txBody>
      </p:sp>
      <p:sp>
        <p:nvSpPr>
          <p:cNvPr id="157" name="Google Shape;157;p3"/>
          <p:cNvSpPr txBox="1">
            <a:spLocks noGrp="1"/>
          </p:cNvSpPr>
          <p:nvPr>
            <p:ph type="subTitle" idx="9"/>
          </p:nvPr>
        </p:nvSpPr>
        <p:spPr>
          <a:xfrm>
            <a:off x="3997225" y="2541800"/>
            <a:ext cx="2748300" cy="3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58" name="Google Shape;158;p3"/>
          <p:cNvSpPr txBox="1">
            <a:spLocks noGrp="1"/>
          </p:cNvSpPr>
          <p:nvPr>
            <p:ph type="subTitle" idx="13"/>
          </p:nvPr>
        </p:nvSpPr>
        <p:spPr>
          <a:xfrm>
            <a:off x="3997215" y="2851865"/>
            <a:ext cx="2067600" cy="3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000"/>
            </a:lvl9pPr>
          </a:lstStyle>
          <a:p>
            <a:endParaRPr/>
          </a:p>
        </p:txBody>
      </p:sp>
      <p:sp>
        <p:nvSpPr>
          <p:cNvPr id="159" name="Google Shape;159;p3"/>
          <p:cNvSpPr txBox="1">
            <a:spLocks noGrp="1"/>
          </p:cNvSpPr>
          <p:nvPr>
            <p:ph type="subTitle" idx="14"/>
          </p:nvPr>
        </p:nvSpPr>
        <p:spPr>
          <a:xfrm>
            <a:off x="6289273" y="2540449"/>
            <a:ext cx="2742300" cy="3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60" name="Google Shape;160;p3"/>
          <p:cNvSpPr txBox="1">
            <a:spLocks noGrp="1"/>
          </p:cNvSpPr>
          <p:nvPr>
            <p:ph type="subTitle" idx="15"/>
          </p:nvPr>
        </p:nvSpPr>
        <p:spPr>
          <a:xfrm>
            <a:off x="6289278" y="2849921"/>
            <a:ext cx="2067600" cy="3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000"/>
            </a:lvl9pPr>
          </a:lstStyle>
          <a:p>
            <a:endParaRPr/>
          </a:p>
        </p:txBody>
      </p:sp>
      <p:sp>
        <p:nvSpPr>
          <p:cNvPr id="161" name="Google Shape;161;p3"/>
          <p:cNvSpPr txBox="1">
            <a:spLocks noGrp="1"/>
          </p:cNvSpPr>
          <p:nvPr>
            <p:ph type="subTitle" idx="16"/>
          </p:nvPr>
        </p:nvSpPr>
        <p:spPr>
          <a:xfrm>
            <a:off x="3997387" y="3894977"/>
            <a:ext cx="2748300" cy="3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62" name="Google Shape;162;p3"/>
          <p:cNvSpPr txBox="1">
            <a:spLocks noGrp="1"/>
          </p:cNvSpPr>
          <p:nvPr>
            <p:ph type="subTitle" idx="17"/>
          </p:nvPr>
        </p:nvSpPr>
        <p:spPr>
          <a:xfrm>
            <a:off x="3997349" y="4204456"/>
            <a:ext cx="2067600" cy="3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000"/>
            </a:lvl9pPr>
          </a:lstStyle>
          <a:p>
            <a:endParaRPr/>
          </a:p>
        </p:txBody>
      </p:sp>
      <p:sp>
        <p:nvSpPr>
          <p:cNvPr id="163" name="Google Shape;163;p3"/>
          <p:cNvSpPr txBox="1">
            <a:spLocks noGrp="1"/>
          </p:cNvSpPr>
          <p:nvPr>
            <p:ph type="title" idx="18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164" name="Google Shape;164;p3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5" name="Google Shape;165;p3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166" name="Google Shape;166;p3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UBTITLE + TEXT 1">
  <p:cSld name="CUSTOM_13">
    <p:bg>
      <p:bgPr>
        <a:solidFill>
          <a:srgbClr val="CFD9E0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oogle Shape;168;p4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169" name="Google Shape;169;p4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170" name="Google Shape;170;p4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1" name="Google Shape;171;p4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172" name="Google Shape;172;p4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" name="Google Shape;173;p4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" name="Google Shape;174;p4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" name="Google Shape;175;p4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" name="Google Shape;176;p4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" name="Google Shape;177;p4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" name="Google Shape;178;p4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" name="Google Shape;179;p4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80" name="Google Shape;180;p4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4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82" name="Google Shape;182;p4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183" name="Google Shape;183;p4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4" name="Google Shape;184;p4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5" name="Google Shape;185;p4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6" name="Google Shape;186;p4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" name="Google Shape;187;p4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" name="Google Shape;188;p4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" name="Google Shape;189;p4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" name="Google Shape;190;p4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91" name="Google Shape;191;p4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2" name="Google Shape;192;p4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4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4" name="Google Shape;194;p4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195" name="Google Shape;195;p4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96" name="Google Shape;196;p4"/>
          <p:cNvGrpSpPr/>
          <p:nvPr/>
        </p:nvGrpSpPr>
        <p:grpSpPr>
          <a:xfrm flipH="1">
            <a:off x="639375" y="856914"/>
            <a:ext cx="7089883" cy="3892943"/>
            <a:chOff x="3790550" y="1081875"/>
            <a:chExt cx="2571873" cy="1412175"/>
          </a:xfrm>
        </p:grpSpPr>
        <p:sp>
          <p:nvSpPr>
            <p:cNvPr id="197" name="Google Shape;197;p4"/>
            <p:cNvSpPr/>
            <p:nvPr/>
          </p:nvSpPr>
          <p:spPr>
            <a:xfrm>
              <a:off x="4656900" y="1434650"/>
              <a:ext cx="107425" cy="110100"/>
            </a:xfrm>
            <a:custGeom>
              <a:avLst/>
              <a:gdLst/>
              <a:ahLst/>
              <a:cxnLst/>
              <a:rect l="l" t="t" r="r" b="b"/>
              <a:pathLst>
                <a:path w="4297" h="4404" extrusionOk="0">
                  <a:moveTo>
                    <a:pt x="2641" y="0"/>
                  </a:moveTo>
                  <a:cubicBezTo>
                    <a:pt x="2641" y="37"/>
                    <a:pt x="2604" y="37"/>
                    <a:pt x="2604" y="37"/>
                  </a:cubicBezTo>
                  <a:cubicBezTo>
                    <a:pt x="2415" y="227"/>
                    <a:pt x="2297" y="489"/>
                    <a:pt x="2152" y="715"/>
                  </a:cubicBezTo>
                  <a:cubicBezTo>
                    <a:pt x="1999" y="977"/>
                    <a:pt x="1881" y="1275"/>
                    <a:pt x="1737" y="1583"/>
                  </a:cubicBezTo>
                  <a:cubicBezTo>
                    <a:pt x="1773" y="1203"/>
                    <a:pt x="1773" y="823"/>
                    <a:pt x="1700" y="453"/>
                  </a:cubicBezTo>
                  <a:cubicBezTo>
                    <a:pt x="1666" y="362"/>
                    <a:pt x="1636" y="165"/>
                    <a:pt x="1575" y="165"/>
                  </a:cubicBezTo>
                  <a:cubicBezTo>
                    <a:pt x="1557" y="165"/>
                    <a:pt x="1536" y="183"/>
                    <a:pt x="1511" y="227"/>
                  </a:cubicBezTo>
                  <a:cubicBezTo>
                    <a:pt x="1429" y="335"/>
                    <a:pt x="1429" y="453"/>
                    <a:pt x="1429" y="561"/>
                  </a:cubicBezTo>
                  <a:cubicBezTo>
                    <a:pt x="1393" y="1085"/>
                    <a:pt x="1284" y="1619"/>
                    <a:pt x="1022" y="2107"/>
                  </a:cubicBezTo>
                  <a:cubicBezTo>
                    <a:pt x="751" y="2595"/>
                    <a:pt x="380" y="3047"/>
                    <a:pt x="1" y="3463"/>
                  </a:cubicBezTo>
                  <a:lnTo>
                    <a:pt x="2261" y="4403"/>
                  </a:lnTo>
                  <a:cubicBezTo>
                    <a:pt x="2641" y="3273"/>
                    <a:pt x="3617" y="2559"/>
                    <a:pt x="4187" y="1583"/>
                  </a:cubicBezTo>
                  <a:cubicBezTo>
                    <a:pt x="4296" y="1387"/>
                    <a:pt x="4274" y="1319"/>
                    <a:pt x="4195" y="1319"/>
                  </a:cubicBezTo>
                  <a:cubicBezTo>
                    <a:pt x="4058" y="1319"/>
                    <a:pt x="3751" y="1521"/>
                    <a:pt x="3653" y="1619"/>
                  </a:cubicBezTo>
                  <a:cubicBezTo>
                    <a:pt x="3427" y="1845"/>
                    <a:pt x="3201" y="2143"/>
                    <a:pt x="2975" y="2369"/>
                  </a:cubicBezTo>
                  <a:cubicBezTo>
                    <a:pt x="3237" y="2035"/>
                    <a:pt x="3509" y="1691"/>
                    <a:pt x="3735" y="1275"/>
                  </a:cubicBezTo>
                  <a:cubicBezTo>
                    <a:pt x="3807" y="1131"/>
                    <a:pt x="3997" y="905"/>
                    <a:pt x="3997" y="715"/>
                  </a:cubicBezTo>
                  <a:cubicBezTo>
                    <a:pt x="4011" y="613"/>
                    <a:pt x="3974" y="578"/>
                    <a:pt x="3920" y="578"/>
                  </a:cubicBezTo>
                  <a:cubicBezTo>
                    <a:pt x="3834" y="578"/>
                    <a:pt x="3703" y="665"/>
                    <a:pt x="3653" y="715"/>
                  </a:cubicBezTo>
                  <a:cubicBezTo>
                    <a:pt x="3283" y="1085"/>
                    <a:pt x="2939" y="1501"/>
                    <a:pt x="2641" y="1953"/>
                  </a:cubicBezTo>
                  <a:cubicBezTo>
                    <a:pt x="2903" y="1429"/>
                    <a:pt x="3201" y="905"/>
                    <a:pt x="3463" y="371"/>
                  </a:cubicBezTo>
                  <a:cubicBezTo>
                    <a:pt x="3534" y="276"/>
                    <a:pt x="3543" y="175"/>
                    <a:pt x="3442" y="175"/>
                  </a:cubicBezTo>
                  <a:cubicBezTo>
                    <a:pt x="3427" y="175"/>
                    <a:pt x="3410" y="177"/>
                    <a:pt x="3391" y="181"/>
                  </a:cubicBezTo>
                  <a:cubicBezTo>
                    <a:pt x="3283" y="227"/>
                    <a:pt x="3201" y="299"/>
                    <a:pt x="3129" y="335"/>
                  </a:cubicBezTo>
                  <a:cubicBezTo>
                    <a:pt x="3011" y="489"/>
                    <a:pt x="2867" y="633"/>
                    <a:pt x="2785" y="787"/>
                  </a:cubicBezTo>
                  <a:cubicBezTo>
                    <a:pt x="2677" y="941"/>
                    <a:pt x="2559" y="1085"/>
                    <a:pt x="2487" y="1239"/>
                  </a:cubicBezTo>
                  <a:cubicBezTo>
                    <a:pt x="2451" y="1311"/>
                    <a:pt x="2415" y="1393"/>
                    <a:pt x="2378" y="1501"/>
                  </a:cubicBezTo>
                  <a:cubicBezTo>
                    <a:pt x="2341" y="1532"/>
                    <a:pt x="2284" y="1619"/>
                    <a:pt x="2266" y="1689"/>
                  </a:cubicBezTo>
                  <a:lnTo>
                    <a:pt x="2266" y="1689"/>
                  </a:lnTo>
                  <a:cubicBezTo>
                    <a:pt x="2310" y="1404"/>
                    <a:pt x="2455" y="1118"/>
                    <a:pt x="2559" y="823"/>
                  </a:cubicBezTo>
                  <a:cubicBezTo>
                    <a:pt x="2604" y="715"/>
                    <a:pt x="2677" y="561"/>
                    <a:pt x="2713" y="407"/>
                  </a:cubicBezTo>
                  <a:cubicBezTo>
                    <a:pt x="2713" y="335"/>
                    <a:pt x="2785" y="73"/>
                    <a:pt x="2713" y="37"/>
                  </a:cubicBezTo>
                  <a:cubicBezTo>
                    <a:pt x="2713" y="0"/>
                    <a:pt x="2677" y="0"/>
                    <a:pt x="2641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4"/>
            <p:cNvSpPr/>
            <p:nvPr/>
          </p:nvSpPr>
          <p:spPr>
            <a:xfrm>
              <a:off x="3840500" y="2368800"/>
              <a:ext cx="969000" cy="125250"/>
            </a:xfrm>
            <a:custGeom>
              <a:avLst/>
              <a:gdLst/>
              <a:ahLst/>
              <a:cxnLst/>
              <a:rect l="l" t="t" r="r" b="b"/>
              <a:pathLst>
                <a:path w="38760" h="5010" extrusionOk="0">
                  <a:moveTo>
                    <a:pt x="27530" y="1"/>
                  </a:moveTo>
                  <a:cubicBezTo>
                    <a:pt x="23688" y="1"/>
                    <a:pt x="20298" y="381"/>
                    <a:pt x="18309" y="977"/>
                  </a:cubicBezTo>
                  <a:cubicBezTo>
                    <a:pt x="16609" y="715"/>
                    <a:pt x="14575" y="525"/>
                    <a:pt x="12351" y="489"/>
                  </a:cubicBezTo>
                  <a:lnTo>
                    <a:pt x="12351" y="977"/>
                  </a:lnTo>
                  <a:lnTo>
                    <a:pt x="10126" y="977"/>
                  </a:lnTo>
                  <a:lnTo>
                    <a:pt x="10126" y="489"/>
                  </a:lnTo>
                  <a:cubicBezTo>
                    <a:pt x="8436" y="525"/>
                    <a:pt x="6890" y="643"/>
                    <a:pt x="5497" y="787"/>
                  </a:cubicBezTo>
                  <a:lnTo>
                    <a:pt x="5497" y="977"/>
                  </a:lnTo>
                  <a:lnTo>
                    <a:pt x="4331" y="977"/>
                  </a:lnTo>
                  <a:cubicBezTo>
                    <a:pt x="1691" y="1393"/>
                    <a:pt x="1" y="2035"/>
                    <a:pt x="1" y="2749"/>
                  </a:cubicBezTo>
                  <a:cubicBezTo>
                    <a:pt x="1" y="3997"/>
                    <a:pt x="5045" y="5010"/>
                    <a:pt x="11257" y="5010"/>
                  </a:cubicBezTo>
                  <a:cubicBezTo>
                    <a:pt x="15099" y="5010"/>
                    <a:pt x="18489" y="4630"/>
                    <a:pt x="20487" y="4033"/>
                  </a:cubicBezTo>
                  <a:cubicBezTo>
                    <a:pt x="22449" y="4332"/>
                    <a:pt x="24899" y="4521"/>
                    <a:pt x="27530" y="4521"/>
                  </a:cubicBezTo>
                  <a:cubicBezTo>
                    <a:pt x="33751" y="4521"/>
                    <a:pt x="38759" y="3500"/>
                    <a:pt x="38759" y="2261"/>
                  </a:cubicBezTo>
                  <a:cubicBezTo>
                    <a:pt x="38759" y="1013"/>
                    <a:pt x="33751" y="1"/>
                    <a:pt x="27530" y="1"/>
                  </a:cubicBezTo>
                  <a:close/>
                </a:path>
              </a:pathLst>
            </a:custGeom>
            <a:solidFill>
              <a:srgbClr val="8CACB9">
                <a:alpha val="91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4"/>
            <p:cNvSpPr/>
            <p:nvPr/>
          </p:nvSpPr>
          <p:spPr>
            <a:xfrm>
              <a:off x="4692619" y="1205393"/>
              <a:ext cx="1669804" cy="1043341"/>
            </a:xfrm>
            <a:custGeom>
              <a:avLst/>
              <a:gdLst/>
              <a:ahLst/>
              <a:cxnLst/>
              <a:rect l="l" t="t" r="r" b="b"/>
              <a:pathLst>
                <a:path w="16763" h="10474" extrusionOk="0">
                  <a:moveTo>
                    <a:pt x="8625" y="1"/>
                  </a:moveTo>
                  <a:cubicBezTo>
                    <a:pt x="6980" y="1"/>
                    <a:pt x="5321" y="98"/>
                    <a:pt x="3689" y="217"/>
                  </a:cubicBezTo>
                  <a:cubicBezTo>
                    <a:pt x="3427" y="217"/>
                    <a:pt x="3201" y="217"/>
                    <a:pt x="2939" y="290"/>
                  </a:cubicBezTo>
                  <a:cubicBezTo>
                    <a:pt x="1691" y="669"/>
                    <a:pt x="1619" y="2251"/>
                    <a:pt x="1619" y="3382"/>
                  </a:cubicBezTo>
                  <a:cubicBezTo>
                    <a:pt x="1619" y="4512"/>
                    <a:pt x="1619" y="6275"/>
                    <a:pt x="1655" y="7405"/>
                  </a:cubicBezTo>
                  <a:cubicBezTo>
                    <a:pt x="1086" y="7821"/>
                    <a:pt x="525" y="8273"/>
                    <a:pt x="1" y="8761"/>
                  </a:cubicBezTo>
                  <a:cubicBezTo>
                    <a:pt x="597" y="8761"/>
                    <a:pt x="1203" y="8761"/>
                    <a:pt x="1809" y="8689"/>
                  </a:cubicBezTo>
                  <a:cubicBezTo>
                    <a:pt x="1990" y="9746"/>
                    <a:pt x="2559" y="10198"/>
                    <a:pt x="3726" y="10307"/>
                  </a:cubicBezTo>
                  <a:cubicBezTo>
                    <a:pt x="5117" y="10428"/>
                    <a:pt x="6527" y="10474"/>
                    <a:pt x="7941" y="10474"/>
                  </a:cubicBezTo>
                  <a:cubicBezTo>
                    <a:pt x="9173" y="10474"/>
                    <a:pt x="10407" y="10439"/>
                    <a:pt x="11637" y="10388"/>
                  </a:cubicBezTo>
                  <a:cubicBezTo>
                    <a:pt x="11708" y="10384"/>
                    <a:pt x="11803" y="10383"/>
                    <a:pt x="11917" y="10383"/>
                  </a:cubicBezTo>
                  <a:cubicBezTo>
                    <a:pt x="12134" y="10383"/>
                    <a:pt x="12419" y="10388"/>
                    <a:pt x="12742" y="10388"/>
                  </a:cubicBezTo>
                  <a:cubicBezTo>
                    <a:pt x="14220" y="10388"/>
                    <a:pt x="16485" y="10291"/>
                    <a:pt x="16573" y="9213"/>
                  </a:cubicBezTo>
                  <a:cubicBezTo>
                    <a:pt x="16727" y="7369"/>
                    <a:pt x="16763" y="4919"/>
                    <a:pt x="16727" y="3074"/>
                  </a:cubicBezTo>
                  <a:cubicBezTo>
                    <a:pt x="16681" y="2170"/>
                    <a:pt x="16645" y="624"/>
                    <a:pt x="15633" y="326"/>
                  </a:cubicBezTo>
                  <a:cubicBezTo>
                    <a:pt x="14955" y="136"/>
                    <a:pt x="14195" y="217"/>
                    <a:pt x="13517" y="136"/>
                  </a:cubicBezTo>
                  <a:cubicBezTo>
                    <a:pt x="12351" y="64"/>
                    <a:pt x="11184" y="100"/>
                    <a:pt x="10054" y="27"/>
                  </a:cubicBezTo>
                  <a:cubicBezTo>
                    <a:pt x="9580" y="9"/>
                    <a:pt x="9103" y="1"/>
                    <a:pt x="8625" y="1"/>
                  </a:cubicBezTo>
                  <a:close/>
                </a:path>
              </a:pathLst>
            </a:custGeom>
            <a:solidFill>
              <a:srgbClr val="FF78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4"/>
            <p:cNvSpPr/>
            <p:nvPr/>
          </p:nvSpPr>
          <p:spPr>
            <a:xfrm>
              <a:off x="3845025" y="1087325"/>
              <a:ext cx="128175" cy="119900"/>
            </a:xfrm>
            <a:custGeom>
              <a:avLst/>
              <a:gdLst/>
              <a:ahLst/>
              <a:cxnLst/>
              <a:rect l="l" t="t" r="r" b="b"/>
              <a:pathLst>
                <a:path w="5127" h="4796" extrusionOk="0">
                  <a:moveTo>
                    <a:pt x="2338" y="1"/>
                  </a:moveTo>
                  <a:cubicBezTo>
                    <a:pt x="2137" y="1"/>
                    <a:pt x="1935" y="21"/>
                    <a:pt x="1736" y="61"/>
                  </a:cubicBezTo>
                  <a:cubicBezTo>
                    <a:pt x="796" y="287"/>
                    <a:pt x="0" y="1345"/>
                    <a:pt x="0" y="2285"/>
                  </a:cubicBezTo>
                  <a:cubicBezTo>
                    <a:pt x="0" y="3270"/>
                    <a:pt x="308" y="4247"/>
                    <a:pt x="1284" y="4626"/>
                  </a:cubicBezTo>
                  <a:cubicBezTo>
                    <a:pt x="1605" y="4739"/>
                    <a:pt x="1962" y="4796"/>
                    <a:pt x="2319" y="4796"/>
                  </a:cubicBezTo>
                  <a:cubicBezTo>
                    <a:pt x="2677" y="4796"/>
                    <a:pt x="3034" y="4739"/>
                    <a:pt x="3355" y="4626"/>
                  </a:cubicBezTo>
                  <a:lnTo>
                    <a:pt x="4638" y="3415"/>
                  </a:lnTo>
                  <a:cubicBezTo>
                    <a:pt x="5127" y="2592"/>
                    <a:pt x="4937" y="1462"/>
                    <a:pt x="4259" y="784"/>
                  </a:cubicBezTo>
                  <a:cubicBezTo>
                    <a:pt x="3758" y="255"/>
                    <a:pt x="3053" y="1"/>
                    <a:pt x="2338" y="1"/>
                  </a:cubicBez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4"/>
            <p:cNvSpPr/>
            <p:nvPr/>
          </p:nvSpPr>
          <p:spPr>
            <a:xfrm>
              <a:off x="3960975" y="1099450"/>
              <a:ext cx="26475" cy="74175"/>
            </a:xfrm>
            <a:custGeom>
              <a:avLst/>
              <a:gdLst/>
              <a:ahLst/>
              <a:cxnLst/>
              <a:rect l="l" t="t" r="r" b="b"/>
              <a:pathLst>
                <a:path w="1059" h="2967" extrusionOk="0">
                  <a:moveTo>
                    <a:pt x="752" y="1"/>
                  </a:moveTo>
                  <a:cubicBezTo>
                    <a:pt x="715" y="1"/>
                    <a:pt x="678" y="10"/>
                    <a:pt x="642" y="28"/>
                  </a:cubicBezTo>
                  <a:cubicBezTo>
                    <a:pt x="525" y="109"/>
                    <a:pt x="489" y="218"/>
                    <a:pt x="416" y="299"/>
                  </a:cubicBezTo>
                  <a:cubicBezTo>
                    <a:pt x="380" y="408"/>
                    <a:pt x="299" y="480"/>
                    <a:pt x="263" y="561"/>
                  </a:cubicBezTo>
                  <a:cubicBezTo>
                    <a:pt x="190" y="751"/>
                    <a:pt x="154" y="932"/>
                    <a:pt x="109" y="1122"/>
                  </a:cubicBezTo>
                  <a:cubicBezTo>
                    <a:pt x="37" y="1465"/>
                    <a:pt x="0" y="1800"/>
                    <a:pt x="0" y="2107"/>
                  </a:cubicBezTo>
                  <a:cubicBezTo>
                    <a:pt x="0" y="2632"/>
                    <a:pt x="73" y="2966"/>
                    <a:pt x="109" y="2966"/>
                  </a:cubicBezTo>
                  <a:cubicBezTo>
                    <a:pt x="109" y="2966"/>
                    <a:pt x="73" y="2632"/>
                    <a:pt x="109" y="2107"/>
                  </a:cubicBezTo>
                  <a:cubicBezTo>
                    <a:pt x="109" y="1836"/>
                    <a:pt x="154" y="1501"/>
                    <a:pt x="263" y="1158"/>
                  </a:cubicBezTo>
                  <a:cubicBezTo>
                    <a:pt x="299" y="1013"/>
                    <a:pt x="335" y="823"/>
                    <a:pt x="416" y="634"/>
                  </a:cubicBezTo>
                  <a:cubicBezTo>
                    <a:pt x="452" y="561"/>
                    <a:pt x="525" y="480"/>
                    <a:pt x="561" y="371"/>
                  </a:cubicBezTo>
                  <a:cubicBezTo>
                    <a:pt x="606" y="299"/>
                    <a:pt x="678" y="218"/>
                    <a:pt x="715" y="182"/>
                  </a:cubicBezTo>
                  <a:cubicBezTo>
                    <a:pt x="734" y="172"/>
                    <a:pt x="751" y="167"/>
                    <a:pt x="767" y="167"/>
                  </a:cubicBezTo>
                  <a:cubicBezTo>
                    <a:pt x="811" y="167"/>
                    <a:pt x="842" y="201"/>
                    <a:pt x="868" y="254"/>
                  </a:cubicBezTo>
                  <a:cubicBezTo>
                    <a:pt x="904" y="335"/>
                    <a:pt x="904" y="408"/>
                    <a:pt x="904" y="525"/>
                  </a:cubicBezTo>
                  <a:cubicBezTo>
                    <a:pt x="904" y="597"/>
                    <a:pt x="904" y="670"/>
                    <a:pt x="868" y="787"/>
                  </a:cubicBezTo>
                  <a:cubicBezTo>
                    <a:pt x="832" y="860"/>
                    <a:pt x="832" y="932"/>
                    <a:pt x="787" y="1049"/>
                  </a:cubicBezTo>
                  <a:cubicBezTo>
                    <a:pt x="715" y="1384"/>
                    <a:pt x="606" y="1691"/>
                    <a:pt x="525" y="1954"/>
                  </a:cubicBezTo>
                  <a:cubicBezTo>
                    <a:pt x="335" y="2478"/>
                    <a:pt x="226" y="2785"/>
                    <a:pt x="226" y="2785"/>
                  </a:cubicBezTo>
                  <a:cubicBezTo>
                    <a:pt x="263" y="2785"/>
                    <a:pt x="452" y="2514"/>
                    <a:pt x="642" y="1990"/>
                  </a:cubicBezTo>
                  <a:cubicBezTo>
                    <a:pt x="751" y="1728"/>
                    <a:pt x="868" y="1429"/>
                    <a:pt x="941" y="1086"/>
                  </a:cubicBezTo>
                  <a:cubicBezTo>
                    <a:pt x="977" y="1013"/>
                    <a:pt x="1013" y="896"/>
                    <a:pt x="1013" y="823"/>
                  </a:cubicBezTo>
                  <a:cubicBezTo>
                    <a:pt x="1058" y="706"/>
                    <a:pt x="1058" y="597"/>
                    <a:pt x="1058" y="525"/>
                  </a:cubicBezTo>
                  <a:cubicBezTo>
                    <a:pt x="1058" y="408"/>
                    <a:pt x="1058" y="299"/>
                    <a:pt x="1013" y="182"/>
                  </a:cubicBezTo>
                  <a:cubicBezTo>
                    <a:pt x="977" y="145"/>
                    <a:pt x="941" y="73"/>
                    <a:pt x="868" y="28"/>
                  </a:cubicBezTo>
                  <a:cubicBezTo>
                    <a:pt x="828" y="10"/>
                    <a:pt x="789" y="1"/>
                    <a:pt x="752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4"/>
            <p:cNvSpPr/>
            <p:nvPr/>
          </p:nvSpPr>
          <p:spPr>
            <a:xfrm>
              <a:off x="3938375" y="1103300"/>
              <a:ext cx="22625" cy="73250"/>
            </a:xfrm>
            <a:custGeom>
              <a:avLst/>
              <a:gdLst/>
              <a:ahLst/>
              <a:cxnLst/>
              <a:rect l="l" t="t" r="r" b="b"/>
              <a:pathLst>
                <a:path w="905" h="2930" extrusionOk="0">
                  <a:moveTo>
                    <a:pt x="226" y="181"/>
                  </a:moveTo>
                  <a:cubicBezTo>
                    <a:pt x="226" y="181"/>
                    <a:pt x="262" y="217"/>
                    <a:pt x="299" y="254"/>
                  </a:cubicBezTo>
                  <a:cubicBezTo>
                    <a:pt x="299" y="290"/>
                    <a:pt x="335" y="326"/>
                    <a:pt x="380" y="371"/>
                  </a:cubicBezTo>
                  <a:cubicBezTo>
                    <a:pt x="416" y="443"/>
                    <a:pt x="452" y="552"/>
                    <a:pt x="452" y="633"/>
                  </a:cubicBezTo>
                  <a:cubicBezTo>
                    <a:pt x="525" y="823"/>
                    <a:pt x="561" y="968"/>
                    <a:pt x="606" y="1158"/>
                  </a:cubicBezTo>
                  <a:cubicBezTo>
                    <a:pt x="642" y="1501"/>
                    <a:pt x="642" y="1800"/>
                    <a:pt x="678" y="2098"/>
                  </a:cubicBezTo>
                  <a:cubicBezTo>
                    <a:pt x="692" y="2302"/>
                    <a:pt x="718" y="2472"/>
                    <a:pt x="747" y="2604"/>
                  </a:cubicBezTo>
                  <a:lnTo>
                    <a:pt x="747" y="2604"/>
                  </a:lnTo>
                  <a:cubicBezTo>
                    <a:pt x="675" y="2476"/>
                    <a:pt x="585" y="2307"/>
                    <a:pt x="489" y="2098"/>
                  </a:cubicBezTo>
                  <a:cubicBezTo>
                    <a:pt x="380" y="1872"/>
                    <a:pt x="262" y="1574"/>
                    <a:pt x="190" y="1194"/>
                  </a:cubicBezTo>
                  <a:cubicBezTo>
                    <a:pt x="154" y="1049"/>
                    <a:pt x="154" y="859"/>
                    <a:pt x="154" y="669"/>
                  </a:cubicBezTo>
                  <a:lnTo>
                    <a:pt x="154" y="516"/>
                  </a:lnTo>
                  <a:cubicBezTo>
                    <a:pt x="154" y="480"/>
                    <a:pt x="154" y="443"/>
                    <a:pt x="190" y="371"/>
                  </a:cubicBezTo>
                  <a:lnTo>
                    <a:pt x="190" y="254"/>
                  </a:lnTo>
                  <a:cubicBezTo>
                    <a:pt x="226" y="217"/>
                    <a:pt x="226" y="181"/>
                    <a:pt x="226" y="181"/>
                  </a:cubicBezTo>
                  <a:close/>
                  <a:moveTo>
                    <a:pt x="226" y="0"/>
                  </a:moveTo>
                  <a:cubicBezTo>
                    <a:pt x="199" y="0"/>
                    <a:pt x="172" y="9"/>
                    <a:pt x="154" y="28"/>
                  </a:cubicBezTo>
                  <a:cubicBezTo>
                    <a:pt x="73" y="64"/>
                    <a:pt x="73" y="145"/>
                    <a:pt x="36" y="181"/>
                  </a:cubicBezTo>
                  <a:cubicBezTo>
                    <a:pt x="36" y="254"/>
                    <a:pt x="36" y="290"/>
                    <a:pt x="0" y="371"/>
                  </a:cubicBezTo>
                  <a:lnTo>
                    <a:pt x="0" y="516"/>
                  </a:lnTo>
                  <a:lnTo>
                    <a:pt x="0" y="669"/>
                  </a:lnTo>
                  <a:cubicBezTo>
                    <a:pt x="0" y="859"/>
                    <a:pt x="0" y="1049"/>
                    <a:pt x="36" y="1230"/>
                  </a:cubicBezTo>
                  <a:cubicBezTo>
                    <a:pt x="109" y="1610"/>
                    <a:pt x="262" y="1908"/>
                    <a:pt x="380" y="2134"/>
                  </a:cubicBezTo>
                  <a:cubicBezTo>
                    <a:pt x="489" y="2405"/>
                    <a:pt x="642" y="2586"/>
                    <a:pt x="715" y="2704"/>
                  </a:cubicBezTo>
                  <a:cubicBezTo>
                    <a:pt x="747" y="2733"/>
                    <a:pt x="773" y="2761"/>
                    <a:pt x="795" y="2786"/>
                  </a:cubicBezTo>
                  <a:lnTo>
                    <a:pt x="795" y="2786"/>
                  </a:lnTo>
                  <a:cubicBezTo>
                    <a:pt x="825" y="2880"/>
                    <a:pt x="854" y="2930"/>
                    <a:pt x="868" y="2930"/>
                  </a:cubicBezTo>
                  <a:cubicBezTo>
                    <a:pt x="868" y="2930"/>
                    <a:pt x="866" y="2907"/>
                    <a:pt x="862" y="2864"/>
                  </a:cubicBezTo>
                  <a:lnTo>
                    <a:pt x="862" y="2864"/>
                  </a:lnTo>
                  <a:cubicBezTo>
                    <a:pt x="878" y="2883"/>
                    <a:pt x="891" y="2894"/>
                    <a:pt x="904" y="2894"/>
                  </a:cubicBezTo>
                  <a:cubicBezTo>
                    <a:pt x="904" y="2882"/>
                    <a:pt x="886" y="2849"/>
                    <a:pt x="854" y="2793"/>
                  </a:cubicBezTo>
                  <a:lnTo>
                    <a:pt x="854" y="2793"/>
                  </a:lnTo>
                  <a:cubicBezTo>
                    <a:pt x="840" y="2646"/>
                    <a:pt x="815" y="2389"/>
                    <a:pt x="787" y="2062"/>
                  </a:cubicBezTo>
                  <a:cubicBezTo>
                    <a:pt x="787" y="1800"/>
                    <a:pt x="787" y="1501"/>
                    <a:pt x="751" y="1121"/>
                  </a:cubicBezTo>
                  <a:cubicBezTo>
                    <a:pt x="715" y="968"/>
                    <a:pt x="678" y="778"/>
                    <a:pt x="606" y="597"/>
                  </a:cubicBezTo>
                  <a:cubicBezTo>
                    <a:pt x="606" y="480"/>
                    <a:pt x="561" y="407"/>
                    <a:pt x="525" y="290"/>
                  </a:cubicBezTo>
                  <a:cubicBezTo>
                    <a:pt x="489" y="254"/>
                    <a:pt x="452" y="217"/>
                    <a:pt x="452" y="181"/>
                  </a:cubicBezTo>
                  <a:cubicBezTo>
                    <a:pt x="416" y="145"/>
                    <a:pt x="416" y="100"/>
                    <a:pt x="380" y="100"/>
                  </a:cubicBezTo>
                  <a:cubicBezTo>
                    <a:pt x="380" y="64"/>
                    <a:pt x="335" y="28"/>
                    <a:pt x="299" y="28"/>
                  </a:cubicBezTo>
                  <a:cubicBezTo>
                    <a:pt x="281" y="9"/>
                    <a:pt x="253" y="0"/>
                    <a:pt x="226" y="0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4"/>
            <p:cNvSpPr/>
            <p:nvPr/>
          </p:nvSpPr>
          <p:spPr>
            <a:xfrm>
              <a:off x="3899725" y="1136825"/>
              <a:ext cx="230800" cy="142350"/>
            </a:xfrm>
            <a:custGeom>
              <a:avLst/>
              <a:gdLst/>
              <a:ahLst/>
              <a:cxnLst/>
              <a:rect l="l" t="t" r="r" b="b"/>
              <a:pathLst>
                <a:path w="9232" h="5694" extrusionOk="0">
                  <a:moveTo>
                    <a:pt x="5434" y="0"/>
                  </a:moveTo>
                  <a:cubicBezTo>
                    <a:pt x="4592" y="0"/>
                    <a:pt x="3741" y="128"/>
                    <a:pt x="2975" y="495"/>
                  </a:cubicBezTo>
                  <a:cubicBezTo>
                    <a:pt x="2604" y="648"/>
                    <a:pt x="2261" y="911"/>
                    <a:pt x="1962" y="1209"/>
                  </a:cubicBezTo>
                  <a:cubicBezTo>
                    <a:pt x="1882" y="1289"/>
                    <a:pt x="1264" y="2128"/>
                    <a:pt x="1283" y="2149"/>
                  </a:cubicBezTo>
                  <a:lnTo>
                    <a:pt x="1283" y="2149"/>
                  </a:lnTo>
                  <a:cubicBezTo>
                    <a:pt x="1210" y="2121"/>
                    <a:pt x="1134" y="2109"/>
                    <a:pt x="1058" y="2109"/>
                  </a:cubicBezTo>
                  <a:cubicBezTo>
                    <a:pt x="738" y="2109"/>
                    <a:pt x="409" y="2331"/>
                    <a:pt x="226" y="2601"/>
                  </a:cubicBezTo>
                  <a:cubicBezTo>
                    <a:pt x="36" y="2945"/>
                    <a:pt x="0" y="3361"/>
                    <a:pt x="0" y="3777"/>
                  </a:cubicBezTo>
                  <a:cubicBezTo>
                    <a:pt x="36" y="4409"/>
                    <a:pt x="190" y="5088"/>
                    <a:pt x="452" y="5693"/>
                  </a:cubicBezTo>
                  <a:lnTo>
                    <a:pt x="8743" y="5431"/>
                  </a:lnTo>
                  <a:cubicBezTo>
                    <a:pt x="9077" y="5169"/>
                    <a:pt x="9231" y="4681"/>
                    <a:pt x="9077" y="4265"/>
                  </a:cubicBezTo>
                  <a:cubicBezTo>
                    <a:pt x="9005" y="4111"/>
                    <a:pt x="8851" y="3957"/>
                    <a:pt x="8707" y="3957"/>
                  </a:cubicBezTo>
                  <a:cubicBezTo>
                    <a:pt x="9041" y="3397"/>
                    <a:pt x="9114" y="2683"/>
                    <a:pt x="8933" y="2041"/>
                  </a:cubicBezTo>
                  <a:cubicBezTo>
                    <a:pt x="8517" y="721"/>
                    <a:pt x="7043" y="115"/>
                    <a:pt x="5768" y="6"/>
                  </a:cubicBezTo>
                  <a:cubicBezTo>
                    <a:pt x="5657" y="2"/>
                    <a:pt x="5545" y="0"/>
                    <a:pt x="5434" y="0"/>
                  </a:cubicBez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4"/>
            <p:cNvSpPr/>
            <p:nvPr/>
          </p:nvSpPr>
          <p:spPr>
            <a:xfrm>
              <a:off x="4106075" y="1248900"/>
              <a:ext cx="25350" cy="52875"/>
            </a:xfrm>
            <a:custGeom>
              <a:avLst/>
              <a:gdLst/>
              <a:ahLst/>
              <a:cxnLst/>
              <a:rect l="l" t="t" r="r" b="b"/>
              <a:pathLst>
                <a:path w="1014" h="2115" extrusionOk="0">
                  <a:moveTo>
                    <a:pt x="378" y="1"/>
                  </a:moveTo>
                  <a:cubicBezTo>
                    <a:pt x="208" y="1"/>
                    <a:pt x="32" y="105"/>
                    <a:pt x="1" y="270"/>
                  </a:cubicBezTo>
                  <a:lnTo>
                    <a:pt x="73" y="2114"/>
                  </a:lnTo>
                  <a:cubicBezTo>
                    <a:pt x="371" y="1961"/>
                    <a:pt x="634" y="1698"/>
                    <a:pt x="823" y="1400"/>
                  </a:cubicBezTo>
                  <a:cubicBezTo>
                    <a:pt x="977" y="1102"/>
                    <a:pt x="1013" y="722"/>
                    <a:pt x="860" y="379"/>
                  </a:cubicBezTo>
                  <a:cubicBezTo>
                    <a:pt x="787" y="234"/>
                    <a:pt x="634" y="44"/>
                    <a:pt x="453" y="8"/>
                  </a:cubicBezTo>
                  <a:cubicBezTo>
                    <a:pt x="428" y="3"/>
                    <a:pt x="403" y="1"/>
                    <a:pt x="378" y="1"/>
                  </a:cubicBezTo>
                  <a:close/>
                </a:path>
              </a:pathLst>
            </a:custGeom>
            <a:solidFill>
              <a:srgbClr val="D38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4"/>
            <p:cNvSpPr/>
            <p:nvPr/>
          </p:nvSpPr>
          <p:spPr>
            <a:xfrm>
              <a:off x="4110600" y="1260375"/>
              <a:ext cx="21725" cy="31900"/>
            </a:xfrm>
            <a:custGeom>
              <a:avLst/>
              <a:gdLst/>
              <a:ahLst/>
              <a:cxnLst/>
              <a:rect l="l" t="t" r="r" b="b"/>
              <a:pathLst>
                <a:path w="869" h="1276" extrusionOk="0">
                  <a:moveTo>
                    <a:pt x="453" y="1"/>
                  </a:moveTo>
                  <a:cubicBezTo>
                    <a:pt x="344" y="1"/>
                    <a:pt x="272" y="109"/>
                    <a:pt x="190" y="191"/>
                  </a:cubicBezTo>
                  <a:cubicBezTo>
                    <a:pt x="118" y="335"/>
                    <a:pt x="46" y="489"/>
                    <a:pt x="1" y="643"/>
                  </a:cubicBezTo>
                  <a:lnTo>
                    <a:pt x="1" y="787"/>
                  </a:lnTo>
                  <a:cubicBezTo>
                    <a:pt x="1" y="941"/>
                    <a:pt x="46" y="1131"/>
                    <a:pt x="82" y="1276"/>
                  </a:cubicBezTo>
                  <a:cubicBezTo>
                    <a:pt x="118" y="1276"/>
                    <a:pt x="154" y="1239"/>
                    <a:pt x="190" y="1203"/>
                  </a:cubicBezTo>
                  <a:cubicBezTo>
                    <a:pt x="272" y="1167"/>
                    <a:pt x="344" y="1095"/>
                    <a:pt x="380" y="1013"/>
                  </a:cubicBezTo>
                  <a:cubicBezTo>
                    <a:pt x="534" y="869"/>
                    <a:pt x="868" y="37"/>
                    <a:pt x="453" y="1"/>
                  </a:cubicBezTo>
                  <a:close/>
                </a:path>
              </a:pathLst>
            </a:custGeom>
            <a:solidFill>
              <a:srgbClr val="CD7F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4"/>
            <p:cNvSpPr/>
            <p:nvPr/>
          </p:nvSpPr>
          <p:spPr>
            <a:xfrm>
              <a:off x="4108800" y="1260375"/>
              <a:ext cx="14250" cy="25350"/>
            </a:xfrm>
            <a:custGeom>
              <a:avLst/>
              <a:gdLst/>
              <a:ahLst/>
              <a:cxnLst/>
              <a:rect l="l" t="t" r="r" b="b"/>
              <a:pathLst>
                <a:path w="570" h="1014" extrusionOk="0">
                  <a:moveTo>
                    <a:pt x="570" y="1"/>
                  </a:moveTo>
                  <a:cubicBezTo>
                    <a:pt x="525" y="1"/>
                    <a:pt x="299" y="109"/>
                    <a:pt x="154" y="453"/>
                  </a:cubicBezTo>
                  <a:cubicBezTo>
                    <a:pt x="0" y="751"/>
                    <a:pt x="36" y="1013"/>
                    <a:pt x="73" y="1013"/>
                  </a:cubicBezTo>
                  <a:cubicBezTo>
                    <a:pt x="118" y="1013"/>
                    <a:pt x="118" y="751"/>
                    <a:pt x="262" y="489"/>
                  </a:cubicBezTo>
                  <a:cubicBezTo>
                    <a:pt x="380" y="227"/>
                    <a:pt x="570" y="37"/>
                    <a:pt x="570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4"/>
            <p:cNvSpPr/>
            <p:nvPr/>
          </p:nvSpPr>
          <p:spPr>
            <a:xfrm>
              <a:off x="4113550" y="1269650"/>
              <a:ext cx="5675" cy="19000"/>
            </a:xfrm>
            <a:custGeom>
              <a:avLst/>
              <a:gdLst/>
              <a:ahLst/>
              <a:cxnLst/>
              <a:rect l="l" t="t" r="r" b="b"/>
              <a:pathLst>
                <a:path w="227" h="760" extrusionOk="0">
                  <a:moveTo>
                    <a:pt x="36" y="1"/>
                  </a:moveTo>
                  <a:lnTo>
                    <a:pt x="36" y="1"/>
                  </a:lnTo>
                  <a:cubicBezTo>
                    <a:pt x="0" y="46"/>
                    <a:pt x="72" y="190"/>
                    <a:pt x="72" y="380"/>
                  </a:cubicBezTo>
                  <a:cubicBezTo>
                    <a:pt x="109" y="570"/>
                    <a:pt x="36" y="724"/>
                    <a:pt x="36" y="760"/>
                  </a:cubicBezTo>
                  <a:cubicBezTo>
                    <a:pt x="72" y="760"/>
                    <a:pt x="109" y="724"/>
                    <a:pt x="154" y="679"/>
                  </a:cubicBezTo>
                  <a:cubicBezTo>
                    <a:pt x="190" y="606"/>
                    <a:pt x="226" y="498"/>
                    <a:pt x="226" y="380"/>
                  </a:cubicBezTo>
                  <a:cubicBezTo>
                    <a:pt x="226" y="272"/>
                    <a:pt x="190" y="154"/>
                    <a:pt x="109" y="82"/>
                  </a:cubicBezTo>
                  <a:cubicBezTo>
                    <a:pt x="72" y="46"/>
                    <a:pt x="36" y="1"/>
                    <a:pt x="36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4"/>
            <p:cNvSpPr/>
            <p:nvPr/>
          </p:nvSpPr>
          <p:spPr>
            <a:xfrm>
              <a:off x="3923225" y="1320500"/>
              <a:ext cx="45225" cy="28350"/>
            </a:xfrm>
            <a:custGeom>
              <a:avLst/>
              <a:gdLst/>
              <a:ahLst/>
              <a:cxnLst/>
              <a:rect l="l" t="t" r="r" b="b"/>
              <a:pathLst>
                <a:path w="1809" h="1134" extrusionOk="0">
                  <a:moveTo>
                    <a:pt x="1" y="1"/>
                  </a:moveTo>
                  <a:cubicBezTo>
                    <a:pt x="37" y="344"/>
                    <a:pt x="227" y="724"/>
                    <a:pt x="534" y="950"/>
                  </a:cubicBezTo>
                  <a:cubicBezTo>
                    <a:pt x="689" y="1067"/>
                    <a:pt x="875" y="1133"/>
                    <a:pt x="1060" y="1133"/>
                  </a:cubicBezTo>
                  <a:cubicBezTo>
                    <a:pt x="1232" y="1133"/>
                    <a:pt x="1403" y="1076"/>
                    <a:pt x="1547" y="950"/>
                  </a:cubicBezTo>
                  <a:cubicBezTo>
                    <a:pt x="1664" y="869"/>
                    <a:pt x="1736" y="760"/>
                    <a:pt x="1809" y="64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4"/>
            <p:cNvSpPr/>
            <p:nvPr/>
          </p:nvSpPr>
          <p:spPr>
            <a:xfrm>
              <a:off x="3908300" y="1329100"/>
              <a:ext cx="215650" cy="155300"/>
            </a:xfrm>
            <a:custGeom>
              <a:avLst/>
              <a:gdLst/>
              <a:ahLst/>
              <a:cxnLst/>
              <a:rect l="l" t="t" r="r" b="b"/>
              <a:pathLst>
                <a:path w="8626" h="6212" extrusionOk="0">
                  <a:moveTo>
                    <a:pt x="5082" y="0"/>
                  </a:moveTo>
                  <a:cubicBezTo>
                    <a:pt x="4476" y="0"/>
                    <a:pt x="3916" y="36"/>
                    <a:pt x="3310" y="36"/>
                  </a:cubicBezTo>
                  <a:lnTo>
                    <a:pt x="3391" y="73"/>
                  </a:lnTo>
                  <a:cubicBezTo>
                    <a:pt x="3427" y="904"/>
                    <a:pt x="3391" y="1736"/>
                    <a:pt x="3274" y="2523"/>
                  </a:cubicBezTo>
                  <a:cubicBezTo>
                    <a:pt x="2559" y="2785"/>
                    <a:pt x="1809" y="3092"/>
                    <a:pt x="1086" y="3391"/>
                  </a:cubicBezTo>
                  <a:cubicBezTo>
                    <a:pt x="634" y="3617"/>
                    <a:pt x="263" y="3770"/>
                    <a:pt x="1" y="4259"/>
                  </a:cubicBezTo>
                  <a:cubicBezTo>
                    <a:pt x="335" y="4675"/>
                    <a:pt x="715" y="5127"/>
                    <a:pt x="1167" y="5461"/>
                  </a:cubicBezTo>
                  <a:cubicBezTo>
                    <a:pt x="1692" y="5805"/>
                    <a:pt x="2333" y="5985"/>
                    <a:pt x="2975" y="6067"/>
                  </a:cubicBezTo>
                  <a:cubicBezTo>
                    <a:pt x="3653" y="6175"/>
                    <a:pt x="4331" y="6211"/>
                    <a:pt x="5010" y="6211"/>
                  </a:cubicBezTo>
                  <a:cubicBezTo>
                    <a:pt x="5688" y="6211"/>
                    <a:pt x="6402" y="6139"/>
                    <a:pt x="6890" y="5651"/>
                  </a:cubicBezTo>
                  <a:cubicBezTo>
                    <a:pt x="7414" y="5163"/>
                    <a:pt x="7984" y="4855"/>
                    <a:pt x="8545" y="4485"/>
                  </a:cubicBezTo>
                  <a:cubicBezTo>
                    <a:pt x="8626" y="4069"/>
                    <a:pt x="8364" y="3653"/>
                    <a:pt x="8056" y="3427"/>
                  </a:cubicBezTo>
                  <a:cubicBezTo>
                    <a:pt x="7722" y="3201"/>
                    <a:pt x="7306" y="3092"/>
                    <a:pt x="6926" y="3011"/>
                  </a:cubicBezTo>
                  <a:cubicBezTo>
                    <a:pt x="6366" y="2866"/>
                    <a:pt x="5760" y="2713"/>
                    <a:pt x="5199" y="2559"/>
                  </a:cubicBezTo>
                  <a:cubicBezTo>
                    <a:pt x="5154" y="1736"/>
                    <a:pt x="5118" y="868"/>
                    <a:pt x="5082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4"/>
            <p:cNvSpPr/>
            <p:nvPr/>
          </p:nvSpPr>
          <p:spPr>
            <a:xfrm>
              <a:off x="3790550" y="1489825"/>
              <a:ext cx="152600" cy="268900"/>
            </a:xfrm>
            <a:custGeom>
              <a:avLst/>
              <a:gdLst/>
              <a:ahLst/>
              <a:cxnLst/>
              <a:rect l="l" t="t" r="r" b="b"/>
              <a:pathLst>
                <a:path w="6104" h="10756" extrusionOk="0">
                  <a:moveTo>
                    <a:pt x="2961" y="1"/>
                  </a:moveTo>
                  <a:cubicBezTo>
                    <a:pt x="2863" y="1"/>
                    <a:pt x="2754" y="29"/>
                    <a:pt x="2631" y="90"/>
                  </a:cubicBezTo>
                  <a:cubicBezTo>
                    <a:pt x="2297" y="280"/>
                    <a:pt x="1999" y="650"/>
                    <a:pt x="1727" y="958"/>
                  </a:cubicBezTo>
                  <a:cubicBezTo>
                    <a:pt x="1429" y="1256"/>
                    <a:pt x="1167" y="1555"/>
                    <a:pt x="868" y="1862"/>
                  </a:cubicBezTo>
                  <a:cubicBezTo>
                    <a:pt x="525" y="2233"/>
                    <a:pt x="145" y="2648"/>
                    <a:pt x="73" y="3173"/>
                  </a:cubicBezTo>
                  <a:cubicBezTo>
                    <a:pt x="0" y="3968"/>
                    <a:pt x="227" y="4755"/>
                    <a:pt x="525" y="5433"/>
                  </a:cubicBezTo>
                  <a:cubicBezTo>
                    <a:pt x="1094" y="6645"/>
                    <a:pt x="1809" y="7775"/>
                    <a:pt x="2595" y="8823"/>
                  </a:cubicBezTo>
                  <a:cubicBezTo>
                    <a:pt x="3011" y="9357"/>
                    <a:pt x="3391" y="9728"/>
                    <a:pt x="3843" y="10107"/>
                  </a:cubicBezTo>
                  <a:cubicBezTo>
                    <a:pt x="4105" y="10333"/>
                    <a:pt x="4331" y="10596"/>
                    <a:pt x="4666" y="10713"/>
                  </a:cubicBezTo>
                  <a:cubicBezTo>
                    <a:pt x="4743" y="10742"/>
                    <a:pt x="4817" y="10755"/>
                    <a:pt x="4889" y="10755"/>
                  </a:cubicBezTo>
                  <a:cubicBezTo>
                    <a:pt x="5553" y="10755"/>
                    <a:pt x="5961" y="9601"/>
                    <a:pt x="6067" y="9095"/>
                  </a:cubicBezTo>
                  <a:cubicBezTo>
                    <a:pt x="6103" y="8823"/>
                    <a:pt x="6067" y="8525"/>
                    <a:pt x="5913" y="8299"/>
                  </a:cubicBezTo>
                  <a:lnTo>
                    <a:pt x="5877" y="8263"/>
                  </a:lnTo>
                  <a:cubicBezTo>
                    <a:pt x="5877" y="8263"/>
                    <a:pt x="5841" y="8299"/>
                    <a:pt x="5796" y="8299"/>
                  </a:cubicBezTo>
                  <a:cubicBezTo>
                    <a:pt x="5497" y="8597"/>
                    <a:pt x="5308" y="8941"/>
                    <a:pt x="5045" y="9239"/>
                  </a:cubicBezTo>
                  <a:cubicBezTo>
                    <a:pt x="5045" y="9239"/>
                    <a:pt x="5045" y="9276"/>
                    <a:pt x="5009" y="9276"/>
                  </a:cubicBezTo>
                  <a:cubicBezTo>
                    <a:pt x="5009" y="9276"/>
                    <a:pt x="4973" y="9239"/>
                    <a:pt x="4973" y="9203"/>
                  </a:cubicBezTo>
                  <a:cubicBezTo>
                    <a:pt x="4666" y="8715"/>
                    <a:pt x="4485" y="8145"/>
                    <a:pt x="4259" y="7621"/>
                  </a:cubicBezTo>
                  <a:cubicBezTo>
                    <a:pt x="3951" y="6943"/>
                    <a:pt x="3689" y="6193"/>
                    <a:pt x="3427" y="5514"/>
                  </a:cubicBezTo>
                  <a:cubicBezTo>
                    <a:pt x="3237" y="5026"/>
                    <a:pt x="3047" y="4529"/>
                    <a:pt x="2939" y="4041"/>
                  </a:cubicBezTo>
                  <a:cubicBezTo>
                    <a:pt x="2939" y="4005"/>
                    <a:pt x="2903" y="3932"/>
                    <a:pt x="2903" y="3851"/>
                  </a:cubicBezTo>
                  <a:cubicBezTo>
                    <a:pt x="2857" y="3742"/>
                    <a:pt x="3762" y="3101"/>
                    <a:pt x="3879" y="2992"/>
                  </a:cubicBezTo>
                  <a:cubicBezTo>
                    <a:pt x="4259" y="2685"/>
                    <a:pt x="4485" y="2576"/>
                    <a:pt x="4214" y="2088"/>
                  </a:cubicBezTo>
                  <a:cubicBezTo>
                    <a:pt x="3951" y="1591"/>
                    <a:pt x="3807" y="1030"/>
                    <a:pt x="3536" y="506"/>
                  </a:cubicBezTo>
                  <a:cubicBezTo>
                    <a:pt x="3404" y="203"/>
                    <a:pt x="3224" y="1"/>
                    <a:pt x="2961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4"/>
            <p:cNvSpPr/>
            <p:nvPr/>
          </p:nvSpPr>
          <p:spPr>
            <a:xfrm>
              <a:off x="4102250" y="2369875"/>
              <a:ext cx="127050" cy="94450"/>
            </a:xfrm>
            <a:custGeom>
              <a:avLst/>
              <a:gdLst/>
              <a:ahLst/>
              <a:cxnLst/>
              <a:rect l="l" t="t" r="r" b="b"/>
              <a:pathLst>
                <a:path w="5082" h="3778" extrusionOk="0">
                  <a:moveTo>
                    <a:pt x="1188" y="0"/>
                  </a:moveTo>
                  <a:cubicBezTo>
                    <a:pt x="860" y="0"/>
                    <a:pt x="303" y="54"/>
                    <a:pt x="226" y="112"/>
                  </a:cubicBezTo>
                  <a:cubicBezTo>
                    <a:pt x="154" y="184"/>
                    <a:pt x="72" y="338"/>
                    <a:pt x="36" y="518"/>
                  </a:cubicBezTo>
                  <a:cubicBezTo>
                    <a:pt x="0" y="1468"/>
                    <a:pt x="0" y="2408"/>
                    <a:pt x="0" y="3384"/>
                  </a:cubicBezTo>
                  <a:cubicBezTo>
                    <a:pt x="226" y="3502"/>
                    <a:pt x="1013" y="3647"/>
                    <a:pt x="1130" y="3647"/>
                  </a:cubicBezTo>
                  <a:cubicBezTo>
                    <a:pt x="1614" y="3735"/>
                    <a:pt x="2118" y="3778"/>
                    <a:pt x="2612" y="3778"/>
                  </a:cubicBezTo>
                  <a:cubicBezTo>
                    <a:pt x="2774" y="3778"/>
                    <a:pt x="2934" y="3773"/>
                    <a:pt x="3092" y="3764"/>
                  </a:cubicBezTo>
                  <a:lnTo>
                    <a:pt x="3616" y="3764"/>
                  </a:lnTo>
                  <a:cubicBezTo>
                    <a:pt x="4222" y="3728"/>
                    <a:pt x="5081" y="3647"/>
                    <a:pt x="5045" y="3574"/>
                  </a:cubicBezTo>
                  <a:cubicBezTo>
                    <a:pt x="4973" y="3005"/>
                    <a:pt x="4557" y="2706"/>
                    <a:pt x="4032" y="2480"/>
                  </a:cubicBezTo>
                  <a:cubicBezTo>
                    <a:pt x="3499" y="2254"/>
                    <a:pt x="2938" y="2182"/>
                    <a:pt x="2414" y="1992"/>
                  </a:cubicBezTo>
                  <a:cubicBezTo>
                    <a:pt x="2188" y="1920"/>
                    <a:pt x="1917" y="1838"/>
                    <a:pt x="1772" y="1649"/>
                  </a:cubicBezTo>
                  <a:cubicBezTo>
                    <a:pt x="1356" y="1242"/>
                    <a:pt x="1546" y="518"/>
                    <a:pt x="1429" y="30"/>
                  </a:cubicBezTo>
                  <a:cubicBezTo>
                    <a:pt x="1418" y="9"/>
                    <a:pt x="1322" y="0"/>
                    <a:pt x="1188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4"/>
            <p:cNvSpPr/>
            <p:nvPr/>
          </p:nvSpPr>
          <p:spPr>
            <a:xfrm>
              <a:off x="3925250" y="2367900"/>
              <a:ext cx="47950" cy="78600"/>
            </a:xfrm>
            <a:custGeom>
              <a:avLst/>
              <a:gdLst/>
              <a:ahLst/>
              <a:cxnLst/>
              <a:rect l="l" t="t" r="r" b="b"/>
              <a:pathLst>
                <a:path w="1918" h="3144" extrusionOk="0">
                  <a:moveTo>
                    <a:pt x="1583" y="1"/>
                  </a:moveTo>
                  <a:lnTo>
                    <a:pt x="372" y="37"/>
                  </a:lnTo>
                  <a:cubicBezTo>
                    <a:pt x="227" y="1049"/>
                    <a:pt x="109" y="2071"/>
                    <a:pt x="1" y="3084"/>
                  </a:cubicBezTo>
                  <a:cubicBezTo>
                    <a:pt x="453" y="3116"/>
                    <a:pt x="910" y="3144"/>
                    <a:pt x="1368" y="3144"/>
                  </a:cubicBezTo>
                  <a:cubicBezTo>
                    <a:pt x="1551" y="3144"/>
                    <a:pt x="1734" y="3139"/>
                    <a:pt x="1918" y="3129"/>
                  </a:cubicBezTo>
                  <a:cubicBezTo>
                    <a:pt x="1881" y="2071"/>
                    <a:pt x="1764" y="1049"/>
                    <a:pt x="1583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4"/>
            <p:cNvSpPr/>
            <p:nvPr/>
          </p:nvSpPr>
          <p:spPr>
            <a:xfrm>
              <a:off x="4102250" y="2416725"/>
              <a:ext cx="127050" cy="47600"/>
            </a:xfrm>
            <a:custGeom>
              <a:avLst/>
              <a:gdLst/>
              <a:ahLst/>
              <a:cxnLst/>
              <a:rect l="l" t="t" r="r" b="b"/>
              <a:pathLst>
                <a:path w="5082" h="1904" extrusionOk="0">
                  <a:moveTo>
                    <a:pt x="2107" y="1"/>
                  </a:moveTo>
                  <a:cubicBezTo>
                    <a:pt x="1736" y="154"/>
                    <a:pt x="1392" y="344"/>
                    <a:pt x="1094" y="570"/>
                  </a:cubicBezTo>
                  <a:cubicBezTo>
                    <a:pt x="750" y="380"/>
                    <a:pt x="380" y="190"/>
                    <a:pt x="0" y="118"/>
                  </a:cubicBezTo>
                  <a:lnTo>
                    <a:pt x="0" y="1510"/>
                  </a:lnTo>
                  <a:cubicBezTo>
                    <a:pt x="226" y="1628"/>
                    <a:pt x="1013" y="1773"/>
                    <a:pt x="1130" y="1773"/>
                  </a:cubicBezTo>
                  <a:cubicBezTo>
                    <a:pt x="1614" y="1861"/>
                    <a:pt x="2118" y="1904"/>
                    <a:pt x="2612" y="1904"/>
                  </a:cubicBezTo>
                  <a:cubicBezTo>
                    <a:pt x="2774" y="1904"/>
                    <a:pt x="2934" y="1899"/>
                    <a:pt x="3092" y="1890"/>
                  </a:cubicBezTo>
                  <a:lnTo>
                    <a:pt x="3616" y="1890"/>
                  </a:lnTo>
                  <a:cubicBezTo>
                    <a:pt x="4222" y="1854"/>
                    <a:pt x="5081" y="1773"/>
                    <a:pt x="5045" y="1700"/>
                  </a:cubicBezTo>
                  <a:cubicBezTo>
                    <a:pt x="4973" y="1131"/>
                    <a:pt x="4557" y="832"/>
                    <a:pt x="4032" y="606"/>
                  </a:cubicBezTo>
                  <a:cubicBezTo>
                    <a:pt x="3499" y="380"/>
                    <a:pt x="2938" y="308"/>
                    <a:pt x="2414" y="118"/>
                  </a:cubicBezTo>
                  <a:cubicBezTo>
                    <a:pt x="2296" y="82"/>
                    <a:pt x="2188" y="46"/>
                    <a:pt x="2107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4"/>
            <p:cNvSpPr/>
            <p:nvPr/>
          </p:nvSpPr>
          <p:spPr>
            <a:xfrm>
              <a:off x="3904475" y="2405125"/>
              <a:ext cx="87500" cy="55250"/>
            </a:xfrm>
            <a:custGeom>
              <a:avLst/>
              <a:gdLst/>
              <a:ahLst/>
              <a:cxnLst/>
              <a:rect l="l" t="t" r="r" b="b"/>
              <a:pathLst>
                <a:path w="3500" h="2210" extrusionOk="0">
                  <a:moveTo>
                    <a:pt x="1788" y="1"/>
                  </a:moveTo>
                  <a:cubicBezTo>
                    <a:pt x="1513" y="1"/>
                    <a:pt x="1247" y="65"/>
                    <a:pt x="1013" y="239"/>
                  </a:cubicBezTo>
                  <a:cubicBezTo>
                    <a:pt x="751" y="428"/>
                    <a:pt x="525" y="654"/>
                    <a:pt x="380" y="917"/>
                  </a:cubicBezTo>
                  <a:cubicBezTo>
                    <a:pt x="335" y="998"/>
                    <a:pt x="0" y="1712"/>
                    <a:pt x="72" y="1785"/>
                  </a:cubicBezTo>
                  <a:cubicBezTo>
                    <a:pt x="262" y="1902"/>
                    <a:pt x="452" y="2011"/>
                    <a:pt x="678" y="2047"/>
                  </a:cubicBezTo>
                  <a:cubicBezTo>
                    <a:pt x="1021" y="2144"/>
                    <a:pt x="1364" y="2210"/>
                    <a:pt x="1727" y="2210"/>
                  </a:cubicBezTo>
                  <a:cubicBezTo>
                    <a:pt x="1804" y="2210"/>
                    <a:pt x="1883" y="2207"/>
                    <a:pt x="1962" y="2200"/>
                  </a:cubicBezTo>
                  <a:cubicBezTo>
                    <a:pt x="2523" y="2200"/>
                    <a:pt x="3011" y="2011"/>
                    <a:pt x="3499" y="1785"/>
                  </a:cubicBezTo>
                  <a:cubicBezTo>
                    <a:pt x="3499" y="1748"/>
                    <a:pt x="3463" y="1748"/>
                    <a:pt x="3463" y="1712"/>
                  </a:cubicBezTo>
                  <a:cubicBezTo>
                    <a:pt x="3427" y="1522"/>
                    <a:pt x="3391" y="1369"/>
                    <a:pt x="3354" y="1224"/>
                  </a:cubicBezTo>
                  <a:cubicBezTo>
                    <a:pt x="3201" y="691"/>
                    <a:pt x="3092" y="320"/>
                    <a:pt x="2559" y="130"/>
                  </a:cubicBezTo>
                  <a:cubicBezTo>
                    <a:pt x="2306" y="56"/>
                    <a:pt x="2044" y="1"/>
                    <a:pt x="1788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4"/>
            <p:cNvSpPr/>
            <p:nvPr/>
          </p:nvSpPr>
          <p:spPr>
            <a:xfrm>
              <a:off x="4053200" y="1773675"/>
              <a:ext cx="96075" cy="619575"/>
            </a:xfrm>
            <a:custGeom>
              <a:avLst/>
              <a:gdLst/>
              <a:ahLst/>
              <a:cxnLst/>
              <a:rect l="l" t="t" r="r" b="b"/>
              <a:pathLst>
                <a:path w="3843" h="24783" extrusionOk="0">
                  <a:moveTo>
                    <a:pt x="3770" y="1"/>
                  </a:moveTo>
                  <a:lnTo>
                    <a:pt x="0" y="146"/>
                  </a:lnTo>
                  <a:lnTo>
                    <a:pt x="1618" y="24782"/>
                  </a:lnTo>
                  <a:lnTo>
                    <a:pt x="3843" y="24782"/>
                  </a:lnTo>
                  <a:lnTo>
                    <a:pt x="3770" y="1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4"/>
            <p:cNvSpPr/>
            <p:nvPr/>
          </p:nvSpPr>
          <p:spPr>
            <a:xfrm>
              <a:off x="3923225" y="1773675"/>
              <a:ext cx="110325" cy="619575"/>
            </a:xfrm>
            <a:custGeom>
              <a:avLst/>
              <a:gdLst/>
              <a:ahLst/>
              <a:cxnLst/>
              <a:rect l="l" t="t" r="r" b="b"/>
              <a:pathLst>
                <a:path w="4413" h="24783" extrusionOk="0">
                  <a:moveTo>
                    <a:pt x="380" y="1"/>
                  </a:moveTo>
                  <a:lnTo>
                    <a:pt x="1" y="24782"/>
                  </a:lnTo>
                  <a:lnTo>
                    <a:pt x="2188" y="24782"/>
                  </a:lnTo>
                  <a:lnTo>
                    <a:pt x="4413" y="408"/>
                  </a:lnTo>
                  <a:lnTo>
                    <a:pt x="380" y="1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4"/>
            <p:cNvSpPr/>
            <p:nvPr/>
          </p:nvSpPr>
          <p:spPr>
            <a:xfrm>
              <a:off x="4053200" y="1773675"/>
              <a:ext cx="94275" cy="76200"/>
            </a:xfrm>
            <a:custGeom>
              <a:avLst/>
              <a:gdLst/>
              <a:ahLst/>
              <a:cxnLst/>
              <a:rect l="l" t="t" r="r" b="b"/>
              <a:pathLst>
                <a:path w="3771" h="3048" extrusionOk="0">
                  <a:moveTo>
                    <a:pt x="3770" y="1"/>
                  </a:moveTo>
                  <a:cubicBezTo>
                    <a:pt x="2830" y="73"/>
                    <a:pt x="1890" y="109"/>
                    <a:pt x="940" y="109"/>
                  </a:cubicBezTo>
                  <a:lnTo>
                    <a:pt x="904" y="109"/>
                  </a:lnTo>
                  <a:lnTo>
                    <a:pt x="0" y="146"/>
                  </a:lnTo>
                  <a:lnTo>
                    <a:pt x="226" y="3048"/>
                  </a:lnTo>
                  <a:lnTo>
                    <a:pt x="986" y="3048"/>
                  </a:lnTo>
                  <a:cubicBezTo>
                    <a:pt x="1844" y="3012"/>
                    <a:pt x="2866" y="2975"/>
                    <a:pt x="3770" y="2822"/>
                  </a:cubicBezTo>
                  <a:lnTo>
                    <a:pt x="3770" y="1"/>
                  </a:lnTo>
                  <a:close/>
                </a:path>
              </a:pathLst>
            </a:custGeom>
            <a:solidFill>
              <a:srgbClr val="2550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4"/>
            <p:cNvSpPr/>
            <p:nvPr/>
          </p:nvSpPr>
          <p:spPr>
            <a:xfrm>
              <a:off x="4026975" y="1783850"/>
              <a:ext cx="6575" cy="64225"/>
            </a:xfrm>
            <a:custGeom>
              <a:avLst/>
              <a:gdLst/>
              <a:ahLst/>
              <a:cxnLst/>
              <a:rect l="l" t="t" r="r" b="b"/>
              <a:pathLst>
                <a:path w="263" h="2569" extrusionOk="0">
                  <a:moveTo>
                    <a:pt x="263" y="1"/>
                  </a:moveTo>
                  <a:lnTo>
                    <a:pt x="0" y="2568"/>
                  </a:lnTo>
                  <a:lnTo>
                    <a:pt x="0" y="2568"/>
                  </a:lnTo>
                  <a:close/>
                </a:path>
              </a:pathLst>
            </a:custGeom>
            <a:solidFill>
              <a:srgbClr val="ABD0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4"/>
            <p:cNvSpPr/>
            <p:nvPr/>
          </p:nvSpPr>
          <p:spPr>
            <a:xfrm>
              <a:off x="3931825" y="1773675"/>
              <a:ext cx="101725" cy="74400"/>
            </a:xfrm>
            <a:custGeom>
              <a:avLst/>
              <a:gdLst/>
              <a:ahLst/>
              <a:cxnLst/>
              <a:rect l="l" t="t" r="r" b="b"/>
              <a:pathLst>
                <a:path w="4069" h="2976" extrusionOk="0">
                  <a:moveTo>
                    <a:pt x="36" y="1"/>
                  </a:moveTo>
                  <a:lnTo>
                    <a:pt x="0" y="2442"/>
                  </a:lnTo>
                  <a:cubicBezTo>
                    <a:pt x="1275" y="2668"/>
                    <a:pt x="2559" y="2894"/>
                    <a:pt x="3806" y="2975"/>
                  </a:cubicBezTo>
                  <a:lnTo>
                    <a:pt x="4069" y="408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2550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4"/>
            <p:cNvSpPr/>
            <p:nvPr/>
          </p:nvSpPr>
          <p:spPr>
            <a:xfrm>
              <a:off x="4065400" y="1501325"/>
              <a:ext cx="132025" cy="148600"/>
            </a:xfrm>
            <a:custGeom>
              <a:avLst/>
              <a:gdLst/>
              <a:ahLst/>
              <a:cxnLst/>
              <a:rect l="l" t="t" r="r" b="b"/>
              <a:pathLst>
                <a:path w="5281" h="5944" extrusionOk="0">
                  <a:moveTo>
                    <a:pt x="1854" y="1"/>
                  </a:moveTo>
                  <a:cubicBezTo>
                    <a:pt x="1176" y="227"/>
                    <a:pt x="724" y="905"/>
                    <a:pt x="452" y="1583"/>
                  </a:cubicBezTo>
                  <a:cubicBezTo>
                    <a:pt x="118" y="2451"/>
                    <a:pt x="0" y="3472"/>
                    <a:pt x="344" y="4376"/>
                  </a:cubicBezTo>
                  <a:cubicBezTo>
                    <a:pt x="832" y="5463"/>
                    <a:pt x="2038" y="5943"/>
                    <a:pt x="3200" y="5943"/>
                  </a:cubicBezTo>
                  <a:cubicBezTo>
                    <a:pt x="3565" y="5943"/>
                    <a:pt x="3926" y="5896"/>
                    <a:pt x="4259" y="5805"/>
                  </a:cubicBezTo>
                  <a:cubicBezTo>
                    <a:pt x="5018" y="5579"/>
                    <a:pt x="5280" y="5163"/>
                    <a:pt x="5280" y="4340"/>
                  </a:cubicBezTo>
                  <a:cubicBezTo>
                    <a:pt x="5280" y="3020"/>
                    <a:pt x="4521" y="1736"/>
                    <a:pt x="3924" y="570"/>
                  </a:cubicBezTo>
                  <a:lnTo>
                    <a:pt x="1854" y="1"/>
                  </a:ln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4"/>
            <p:cNvSpPr/>
            <p:nvPr/>
          </p:nvSpPr>
          <p:spPr>
            <a:xfrm>
              <a:off x="3821525" y="1393050"/>
              <a:ext cx="366400" cy="434375"/>
            </a:xfrm>
            <a:custGeom>
              <a:avLst/>
              <a:gdLst/>
              <a:ahLst/>
              <a:cxnLst/>
              <a:rect l="l" t="t" r="r" b="b"/>
              <a:pathLst>
                <a:path w="14656" h="17375" extrusionOk="0">
                  <a:moveTo>
                    <a:pt x="9611" y="1"/>
                  </a:moveTo>
                  <a:cubicBezTo>
                    <a:pt x="9493" y="417"/>
                    <a:pt x="9348" y="797"/>
                    <a:pt x="9122" y="1212"/>
                  </a:cubicBezTo>
                  <a:cubicBezTo>
                    <a:pt x="8815" y="1845"/>
                    <a:pt x="8444" y="2451"/>
                    <a:pt x="8065" y="3057"/>
                  </a:cubicBezTo>
                  <a:cubicBezTo>
                    <a:pt x="8065" y="3057"/>
                    <a:pt x="6971" y="1701"/>
                    <a:pt x="6898" y="1547"/>
                  </a:cubicBezTo>
                  <a:cubicBezTo>
                    <a:pt x="6591" y="1059"/>
                    <a:pt x="6293" y="571"/>
                    <a:pt x="6103" y="37"/>
                  </a:cubicBezTo>
                  <a:cubicBezTo>
                    <a:pt x="5054" y="308"/>
                    <a:pt x="4069" y="760"/>
                    <a:pt x="3201" y="1393"/>
                  </a:cubicBezTo>
                  <a:cubicBezTo>
                    <a:pt x="3201" y="1438"/>
                    <a:pt x="3164" y="1438"/>
                    <a:pt x="3164" y="1475"/>
                  </a:cubicBezTo>
                  <a:cubicBezTo>
                    <a:pt x="2604" y="1963"/>
                    <a:pt x="2070" y="2451"/>
                    <a:pt x="1546" y="2939"/>
                  </a:cubicBezTo>
                  <a:cubicBezTo>
                    <a:pt x="1022" y="3509"/>
                    <a:pt x="534" y="4106"/>
                    <a:pt x="0" y="4711"/>
                  </a:cubicBezTo>
                  <a:cubicBezTo>
                    <a:pt x="307" y="5200"/>
                    <a:pt x="678" y="5688"/>
                    <a:pt x="1058" y="6140"/>
                  </a:cubicBezTo>
                  <a:cubicBezTo>
                    <a:pt x="1166" y="6257"/>
                    <a:pt x="2450" y="7460"/>
                    <a:pt x="2450" y="7460"/>
                  </a:cubicBezTo>
                  <a:cubicBezTo>
                    <a:pt x="3015" y="6752"/>
                    <a:pt x="3606" y="6079"/>
                    <a:pt x="4242" y="5477"/>
                  </a:cubicBezTo>
                  <a:lnTo>
                    <a:pt x="4242" y="5477"/>
                  </a:lnTo>
                  <a:cubicBezTo>
                    <a:pt x="4113" y="5625"/>
                    <a:pt x="4221" y="6192"/>
                    <a:pt x="4186" y="6366"/>
                  </a:cubicBezTo>
                  <a:cubicBezTo>
                    <a:pt x="4186" y="6782"/>
                    <a:pt x="4150" y="7234"/>
                    <a:pt x="4150" y="7650"/>
                  </a:cubicBezTo>
                  <a:cubicBezTo>
                    <a:pt x="4032" y="9232"/>
                    <a:pt x="3879" y="10778"/>
                    <a:pt x="3770" y="12324"/>
                  </a:cubicBezTo>
                  <a:cubicBezTo>
                    <a:pt x="3698" y="13906"/>
                    <a:pt x="3580" y="15452"/>
                    <a:pt x="3427" y="17034"/>
                  </a:cubicBezTo>
                  <a:cubicBezTo>
                    <a:pt x="5292" y="17237"/>
                    <a:pt x="7150" y="17374"/>
                    <a:pt x="9034" y="17374"/>
                  </a:cubicBezTo>
                  <a:cubicBezTo>
                    <a:pt x="9250" y="17374"/>
                    <a:pt x="9466" y="17372"/>
                    <a:pt x="9683" y="17369"/>
                  </a:cubicBezTo>
                  <a:cubicBezTo>
                    <a:pt x="11229" y="17369"/>
                    <a:pt x="12658" y="17143"/>
                    <a:pt x="14095" y="16727"/>
                  </a:cubicBezTo>
                  <a:cubicBezTo>
                    <a:pt x="13941" y="15976"/>
                    <a:pt x="13788" y="14729"/>
                    <a:pt x="13751" y="14584"/>
                  </a:cubicBezTo>
                  <a:cubicBezTo>
                    <a:pt x="13562" y="13490"/>
                    <a:pt x="13336" y="12432"/>
                    <a:pt x="13146" y="11338"/>
                  </a:cubicBezTo>
                  <a:cubicBezTo>
                    <a:pt x="12884" y="9801"/>
                    <a:pt x="12694" y="8174"/>
                    <a:pt x="12549" y="6637"/>
                  </a:cubicBezTo>
                  <a:lnTo>
                    <a:pt x="12549" y="6483"/>
                  </a:lnTo>
                  <a:cubicBezTo>
                    <a:pt x="12585" y="6483"/>
                    <a:pt x="12621" y="6447"/>
                    <a:pt x="12658" y="6447"/>
                  </a:cubicBezTo>
                  <a:cubicBezTo>
                    <a:pt x="13336" y="6257"/>
                    <a:pt x="14014" y="5995"/>
                    <a:pt x="14656" y="5688"/>
                  </a:cubicBezTo>
                  <a:cubicBezTo>
                    <a:pt x="14656" y="5688"/>
                    <a:pt x="12431" y="1511"/>
                    <a:pt x="12205" y="1167"/>
                  </a:cubicBezTo>
                  <a:cubicBezTo>
                    <a:pt x="11717" y="417"/>
                    <a:pt x="10777" y="308"/>
                    <a:pt x="9981" y="82"/>
                  </a:cubicBezTo>
                  <a:cubicBezTo>
                    <a:pt x="9873" y="37"/>
                    <a:pt x="9719" y="1"/>
                    <a:pt x="9611" y="1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4"/>
            <p:cNvSpPr/>
            <p:nvPr/>
          </p:nvSpPr>
          <p:spPr>
            <a:xfrm>
              <a:off x="3953525" y="1393050"/>
              <a:ext cx="135625" cy="117800"/>
            </a:xfrm>
            <a:custGeom>
              <a:avLst/>
              <a:gdLst/>
              <a:ahLst/>
              <a:cxnLst/>
              <a:rect l="l" t="t" r="r" b="b"/>
              <a:pathLst>
                <a:path w="5425" h="4712" extrusionOk="0">
                  <a:moveTo>
                    <a:pt x="4331" y="1"/>
                  </a:moveTo>
                  <a:cubicBezTo>
                    <a:pt x="4213" y="417"/>
                    <a:pt x="4068" y="797"/>
                    <a:pt x="3842" y="1212"/>
                  </a:cubicBezTo>
                  <a:cubicBezTo>
                    <a:pt x="3535" y="1845"/>
                    <a:pt x="3164" y="2451"/>
                    <a:pt x="2785" y="3057"/>
                  </a:cubicBezTo>
                  <a:cubicBezTo>
                    <a:pt x="2785" y="3057"/>
                    <a:pt x="1691" y="1701"/>
                    <a:pt x="1618" y="1547"/>
                  </a:cubicBezTo>
                  <a:cubicBezTo>
                    <a:pt x="1311" y="1059"/>
                    <a:pt x="1013" y="571"/>
                    <a:pt x="823" y="37"/>
                  </a:cubicBezTo>
                  <a:cubicBezTo>
                    <a:pt x="524" y="118"/>
                    <a:pt x="262" y="191"/>
                    <a:pt x="0" y="308"/>
                  </a:cubicBezTo>
                  <a:cubicBezTo>
                    <a:pt x="678" y="1963"/>
                    <a:pt x="1763" y="3427"/>
                    <a:pt x="3047" y="4711"/>
                  </a:cubicBezTo>
                  <a:cubicBezTo>
                    <a:pt x="3797" y="3617"/>
                    <a:pt x="4403" y="2451"/>
                    <a:pt x="4973" y="1285"/>
                  </a:cubicBezTo>
                  <a:cubicBezTo>
                    <a:pt x="5117" y="941"/>
                    <a:pt x="5271" y="607"/>
                    <a:pt x="5425" y="263"/>
                  </a:cubicBezTo>
                  <a:cubicBezTo>
                    <a:pt x="5153" y="191"/>
                    <a:pt x="4927" y="118"/>
                    <a:pt x="4701" y="82"/>
                  </a:cubicBezTo>
                  <a:cubicBezTo>
                    <a:pt x="4593" y="37"/>
                    <a:pt x="4439" y="1"/>
                    <a:pt x="4331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4"/>
            <p:cNvSpPr/>
            <p:nvPr/>
          </p:nvSpPr>
          <p:spPr>
            <a:xfrm>
              <a:off x="4081450" y="1512625"/>
              <a:ext cx="106475" cy="73675"/>
            </a:xfrm>
            <a:custGeom>
              <a:avLst/>
              <a:gdLst/>
              <a:ahLst/>
              <a:cxnLst/>
              <a:rect l="l" t="t" r="r" b="b"/>
              <a:pathLst>
                <a:path w="4259" h="2947" extrusionOk="0">
                  <a:moveTo>
                    <a:pt x="3770" y="1"/>
                  </a:moveTo>
                  <a:cubicBezTo>
                    <a:pt x="2640" y="724"/>
                    <a:pt x="1356" y="1131"/>
                    <a:pt x="36" y="1284"/>
                  </a:cubicBezTo>
                  <a:lnTo>
                    <a:pt x="36" y="2378"/>
                  </a:lnTo>
                  <a:cubicBezTo>
                    <a:pt x="0" y="2532"/>
                    <a:pt x="82" y="2677"/>
                    <a:pt x="226" y="2758"/>
                  </a:cubicBezTo>
                  <a:cubicBezTo>
                    <a:pt x="344" y="2830"/>
                    <a:pt x="488" y="2867"/>
                    <a:pt x="642" y="2903"/>
                  </a:cubicBezTo>
                  <a:cubicBezTo>
                    <a:pt x="840" y="2933"/>
                    <a:pt x="1039" y="2946"/>
                    <a:pt x="1241" y="2946"/>
                  </a:cubicBezTo>
                  <a:cubicBezTo>
                    <a:pt x="1573" y="2946"/>
                    <a:pt x="1911" y="2912"/>
                    <a:pt x="2261" y="2867"/>
                  </a:cubicBezTo>
                  <a:cubicBezTo>
                    <a:pt x="2224" y="2532"/>
                    <a:pt x="2188" y="2189"/>
                    <a:pt x="2152" y="1854"/>
                  </a:cubicBezTo>
                  <a:lnTo>
                    <a:pt x="2152" y="1700"/>
                  </a:lnTo>
                  <a:cubicBezTo>
                    <a:pt x="2188" y="1700"/>
                    <a:pt x="2224" y="1664"/>
                    <a:pt x="2261" y="1664"/>
                  </a:cubicBezTo>
                  <a:cubicBezTo>
                    <a:pt x="2939" y="1474"/>
                    <a:pt x="3617" y="1212"/>
                    <a:pt x="4259" y="905"/>
                  </a:cubicBezTo>
                  <a:cubicBezTo>
                    <a:pt x="4259" y="905"/>
                    <a:pt x="4069" y="534"/>
                    <a:pt x="3770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4"/>
            <p:cNvSpPr/>
            <p:nvPr/>
          </p:nvSpPr>
          <p:spPr>
            <a:xfrm>
              <a:off x="3821525" y="1493875"/>
              <a:ext cx="76400" cy="85675"/>
            </a:xfrm>
            <a:custGeom>
              <a:avLst/>
              <a:gdLst/>
              <a:ahLst/>
              <a:cxnLst/>
              <a:rect l="l" t="t" r="r" b="b"/>
              <a:pathLst>
                <a:path w="3056" h="3427" extrusionOk="0">
                  <a:moveTo>
                    <a:pt x="606" y="0"/>
                  </a:moveTo>
                  <a:cubicBezTo>
                    <a:pt x="380" y="226"/>
                    <a:pt x="190" y="452"/>
                    <a:pt x="0" y="678"/>
                  </a:cubicBezTo>
                  <a:cubicBezTo>
                    <a:pt x="307" y="1167"/>
                    <a:pt x="678" y="1655"/>
                    <a:pt x="1058" y="2107"/>
                  </a:cubicBezTo>
                  <a:cubicBezTo>
                    <a:pt x="1166" y="2224"/>
                    <a:pt x="2450" y="3427"/>
                    <a:pt x="2450" y="3427"/>
                  </a:cubicBezTo>
                  <a:cubicBezTo>
                    <a:pt x="2640" y="3165"/>
                    <a:pt x="2866" y="2939"/>
                    <a:pt x="3056" y="2676"/>
                  </a:cubicBezTo>
                  <a:cubicBezTo>
                    <a:pt x="2116" y="1881"/>
                    <a:pt x="1284" y="977"/>
                    <a:pt x="606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4"/>
            <p:cNvSpPr/>
            <p:nvPr/>
          </p:nvSpPr>
          <p:spPr>
            <a:xfrm>
              <a:off x="3976125" y="1442775"/>
              <a:ext cx="97875" cy="29425"/>
            </a:xfrm>
            <a:custGeom>
              <a:avLst/>
              <a:gdLst/>
              <a:ahLst/>
              <a:cxnLst/>
              <a:rect l="l" t="t" r="r" b="b"/>
              <a:pathLst>
                <a:path w="3915" h="1177" extrusionOk="0">
                  <a:moveTo>
                    <a:pt x="2049" y="1"/>
                  </a:moveTo>
                  <a:cubicBezTo>
                    <a:pt x="1512" y="1"/>
                    <a:pt x="977" y="28"/>
                    <a:pt x="452" y="82"/>
                  </a:cubicBezTo>
                  <a:cubicBezTo>
                    <a:pt x="298" y="82"/>
                    <a:pt x="145" y="128"/>
                    <a:pt x="72" y="200"/>
                  </a:cubicBezTo>
                  <a:cubicBezTo>
                    <a:pt x="36" y="272"/>
                    <a:pt x="36" y="354"/>
                    <a:pt x="0" y="426"/>
                  </a:cubicBezTo>
                  <a:cubicBezTo>
                    <a:pt x="0" y="580"/>
                    <a:pt x="36" y="760"/>
                    <a:pt x="72" y="914"/>
                  </a:cubicBezTo>
                  <a:lnTo>
                    <a:pt x="3915" y="1176"/>
                  </a:lnTo>
                  <a:cubicBezTo>
                    <a:pt x="3915" y="878"/>
                    <a:pt x="3915" y="580"/>
                    <a:pt x="3843" y="272"/>
                  </a:cubicBezTo>
                  <a:cubicBezTo>
                    <a:pt x="3843" y="200"/>
                    <a:pt x="3843" y="128"/>
                    <a:pt x="3761" y="82"/>
                  </a:cubicBezTo>
                  <a:lnTo>
                    <a:pt x="3653" y="82"/>
                  </a:lnTo>
                  <a:cubicBezTo>
                    <a:pt x="3124" y="28"/>
                    <a:pt x="2586" y="1"/>
                    <a:pt x="20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4"/>
            <p:cNvSpPr/>
            <p:nvPr/>
          </p:nvSpPr>
          <p:spPr>
            <a:xfrm>
              <a:off x="3923225" y="1460875"/>
              <a:ext cx="206375" cy="260850"/>
            </a:xfrm>
            <a:custGeom>
              <a:avLst/>
              <a:gdLst/>
              <a:ahLst/>
              <a:cxnLst/>
              <a:rect l="l" t="t" r="r" b="b"/>
              <a:pathLst>
                <a:path w="8255" h="10434" extrusionOk="0">
                  <a:moveTo>
                    <a:pt x="8255" y="0"/>
                  </a:moveTo>
                  <a:lnTo>
                    <a:pt x="1" y="36"/>
                  </a:lnTo>
                  <a:lnTo>
                    <a:pt x="227" y="10361"/>
                  </a:lnTo>
                  <a:lnTo>
                    <a:pt x="8174" y="10434"/>
                  </a:lnTo>
                  <a:lnTo>
                    <a:pt x="8255" y="0"/>
                  </a:ln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4"/>
            <p:cNvSpPr/>
            <p:nvPr/>
          </p:nvSpPr>
          <p:spPr>
            <a:xfrm>
              <a:off x="3964825" y="1506975"/>
              <a:ext cx="130875" cy="27375"/>
            </a:xfrm>
            <a:custGeom>
              <a:avLst/>
              <a:gdLst/>
              <a:ahLst/>
              <a:cxnLst/>
              <a:rect l="l" t="t" r="r" b="b"/>
              <a:pathLst>
                <a:path w="5235" h="1095" extrusionOk="0">
                  <a:moveTo>
                    <a:pt x="5235" y="1"/>
                  </a:moveTo>
                  <a:cubicBezTo>
                    <a:pt x="3843" y="82"/>
                    <a:pt x="633" y="118"/>
                    <a:pt x="0" y="190"/>
                  </a:cubicBezTo>
                  <a:lnTo>
                    <a:pt x="0" y="1095"/>
                  </a:lnTo>
                  <a:cubicBezTo>
                    <a:pt x="1727" y="1058"/>
                    <a:pt x="3463" y="1022"/>
                    <a:pt x="5235" y="1022"/>
                  </a:cubicBezTo>
                  <a:lnTo>
                    <a:pt x="52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4"/>
            <p:cNvSpPr/>
            <p:nvPr/>
          </p:nvSpPr>
          <p:spPr>
            <a:xfrm>
              <a:off x="3991950" y="1548575"/>
              <a:ext cx="73475" cy="16075"/>
            </a:xfrm>
            <a:custGeom>
              <a:avLst/>
              <a:gdLst/>
              <a:ahLst/>
              <a:cxnLst/>
              <a:rect l="l" t="t" r="r" b="b"/>
              <a:pathLst>
                <a:path w="2939" h="643" extrusionOk="0">
                  <a:moveTo>
                    <a:pt x="2938" y="0"/>
                  </a:moveTo>
                  <a:cubicBezTo>
                    <a:pt x="2152" y="36"/>
                    <a:pt x="380" y="72"/>
                    <a:pt x="0" y="109"/>
                  </a:cubicBezTo>
                  <a:lnTo>
                    <a:pt x="0" y="642"/>
                  </a:lnTo>
                  <a:cubicBezTo>
                    <a:pt x="985" y="597"/>
                    <a:pt x="1962" y="561"/>
                    <a:pt x="2938" y="561"/>
                  </a:cubicBezTo>
                  <a:lnTo>
                    <a:pt x="29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4"/>
            <p:cNvSpPr/>
            <p:nvPr/>
          </p:nvSpPr>
          <p:spPr>
            <a:xfrm>
              <a:off x="3907175" y="1790650"/>
              <a:ext cx="266750" cy="36775"/>
            </a:xfrm>
            <a:custGeom>
              <a:avLst/>
              <a:gdLst/>
              <a:ahLst/>
              <a:cxnLst/>
              <a:rect l="l" t="t" r="r" b="b"/>
              <a:pathLst>
                <a:path w="10670" h="1471" extrusionOk="0">
                  <a:moveTo>
                    <a:pt x="10515" y="0"/>
                  </a:moveTo>
                  <a:cubicBezTo>
                    <a:pt x="8692" y="257"/>
                    <a:pt x="6865" y="399"/>
                    <a:pt x="5034" y="399"/>
                  </a:cubicBezTo>
                  <a:cubicBezTo>
                    <a:pt x="3388" y="399"/>
                    <a:pt x="1738" y="284"/>
                    <a:pt x="82" y="36"/>
                  </a:cubicBezTo>
                  <a:cubicBezTo>
                    <a:pt x="82" y="407"/>
                    <a:pt x="46" y="750"/>
                    <a:pt x="1" y="1130"/>
                  </a:cubicBezTo>
                  <a:cubicBezTo>
                    <a:pt x="1866" y="1333"/>
                    <a:pt x="3724" y="1470"/>
                    <a:pt x="5608" y="1470"/>
                  </a:cubicBezTo>
                  <a:cubicBezTo>
                    <a:pt x="5824" y="1470"/>
                    <a:pt x="6040" y="1468"/>
                    <a:pt x="6257" y="1465"/>
                  </a:cubicBezTo>
                  <a:cubicBezTo>
                    <a:pt x="7803" y="1465"/>
                    <a:pt x="9232" y="1239"/>
                    <a:pt x="10669" y="823"/>
                  </a:cubicBezTo>
                  <a:cubicBezTo>
                    <a:pt x="10624" y="597"/>
                    <a:pt x="10588" y="298"/>
                    <a:pt x="10515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4"/>
            <p:cNvSpPr/>
            <p:nvPr/>
          </p:nvSpPr>
          <p:spPr>
            <a:xfrm>
              <a:off x="3790550" y="1527775"/>
              <a:ext cx="167500" cy="231025"/>
            </a:xfrm>
            <a:custGeom>
              <a:avLst/>
              <a:gdLst/>
              <a:ahLst/>
              <a:cxnLst/>
              <a:rect l="l" t="t" r="r" b="b"/>
              <a:pathLst>
                <a:path w="6700" h="9241" extrusionOk="0">
                  <a:moveTo>
                    <a:pt x="1203" y="0"/>
                  </a:moveTo>
                  <a:lnTo>
                    <a:pt x="868" y="344"/>
                  </a:lnTo>
                  <a:cubicBezTo>
                    <a:pt x="525" y="715"/>
                    <a:pt x="145" y="1130"/>
                    <a:pt x="73" y="1655"/>
                  </a:cubicBezTo>
                  <a:cubicBezTo>
                    <a:pt x="0" y="2450"/>
                    <a:pt x="227" y="3237"/>
                    <a:pt x="525" y="3915"/>
                  </a:cubicBezTo>
                  <a:cubicBezTo>
                    <a:pt x="1094" y="5127"/>
                    <a:pt x="1809" y="6257"/>
                    <a:pt x="2595" y="7305"/>
                  </a:cubicBezTo>
                  <a:cubicBezTo>
                    <a:pt x="2821" y="7613"/>
                    <a:pt x="3129" y="7839"/>
                    <a:pt x="3355" y="8137"/>
                  </a:cubicBezTo>
                  <a:cubicBezTo>
                    <a:pt x="3581" y="8399"/>
                    <a:pt x="3843" y="8662"/>
                    <a:pt x="4105" y="8888"/>
                  </a:cubicBezTo>
                  <a:cubicBezTo>
                    <a:pt x="4366" y="9064"/>
                    <a:pt x="4655" y="9241"/>
                    <a:pt x="4950" y="9241"/>
                  </a:cubicBezTo>
                  <a:cubicBezTo>
                    <a:pt x="5033" y="9241"/>
                    <a:pt x="5116" y="9227"/>
                    <a:pt x="5199" y="9195"/>
                  </a:cubicBezTo>
                  <a:cubicBezTo>
                    <a:pt x="5534" y="9078"/>
                    <a:pt x="5913" y="9005"/>
                    <a:pt x="6175" y="8743"/>
                  </a:cubicBezTo>
                  <a:cubicBezTo>
                    <a:pt x="6248" y="8662"/>
                    <a:pt x="6555" y="8481"/>
                    <a:pt x="6555" y="8363"/>
                  </a:cubicBezTo>
                  <a:cubicBezTo>
                    <a:pt x="6534" y="8298"/>
                    <a:pt x="6470" y="8285"/>
                    <a:pt x="6406" y="8285"/>
                  </a:cubicBezTo>
                  <a:cubicBezTo>
                    <a:pt x="6364" y="8285"/>
                    <a:pt x="6322" y="8291"/>
                    <a:pt x="6293" y="8291"/>
                  </a:cubicBezTo>
                  <a:cubicBezTo>
                    <a:pt x="6139" y="8327"/>
                    <a:pt x="5877" y="8436"/>
                    <a:pt x="5760" y="8517"/>
                  </a:cubicBezTo>
                  <a:lnTo>
                    <a:pt x="6103" y="8173"/>
                  </a:lnTo>
                  <a:cubicBezTo>
                    <a:pt x="6248" y="8065"/>
                    <a:pt x="6402" y="7911"/>
                    <a:pt x="6519" y="7758"/>
                  </a:cubicBezTo>
                  <a:cubicBezTo>
                    <a:pt x="6555" y="7685"/>
                    <a:pt x="6700" y="7532"/>
                    <a:pt x="6700" y="7423"/>
                  </a:cubicBezTo>
                  <a:cubicBezTo>
                    <a:pt x="6700" y="7334"/>
                    <a:pt x="6651" y="7297"/>
                    <a:pt x="6588" y="7297"/>
                  </a:cubicBezTo>
                  <a:cubicBezTo>
                    <a:pt x="6541" y="7297"/>
                    <a:pt x="6487" y="7316"/>
                    <a:pt x="6438" y="7351"/>
                  </a:cubicBezTo>
                  <a:cubicBezTo>
                    <a:pt x="6175" y="7577"/>
                    <a:pt x="5913" y="7758"/>
                    <a:pt x="5651" y="7947"/>
                  </a:cubicBezTo>
                  <a:cubicBezTo>
                    <a:pt x="5841" y="7613"/>
                    <a:pt x="6022" y="7269"/>
                    <a:pt x="6175" y="6935"/>
                  </a:cubicBezTo>
                  <a:cubicBezTo>
                    <a:pt x="6248" y="6781"/>
                    <a:pt x="6329" y="6591"/>
                    <a:pt x="6293" y="6447"/>
                  </a:cubicBezTo>
                  <a:lnTo>
                    <a:pt x="6293" y="6447"/>
                  </a:lnTo>
                  <a:cubicBezTo>
                    <a:pt x="6139" y="6483"/>
                    <a:pt x="5986" y="6591"/>
                    <a:pt x="5877" y="6745"/>
                  </a:cubicBezTo>
                  <a:cubicBezTo>
                    <a:pt x="5796" y="6853"/>
                    <a:pt x="5760" y="6935"/>
                    <a:pt x="5687" y="7043"/>
                  </a:cubicBezTo>
                  <a:cubicBezTo>
                    <a:pt x="5615" y="7233"/>
                    <a:pt x="5497" y="7459"/>
                    <a:pt x="5425" y="7649"/>
                  </a:cubicBezTo>
                  <a:cubicBezTo>
                    <a:pt x="5497" y="7459"/>
                    <a:pt x="5497" y="7197"/>
                    <a:pt x="5497" y="6971"/>
                  </a:cubicBezTo>
                  <a:cubicBezTo>
                    <a:pt x="5497" y="6817"/>
                    <a:pt x="5534" y="6555"/>
                    <a:pt x="5461" y="6401"/>
                  </a:cubicBezTo>
                  <a:cubicBezTo>
                    <a:pt x="5425" y="6401"/>
                    <a:pt x="5389" y="6447"/>
                    <a:pt x="5389" y="6447"/>
                  </a:cubicBezTo>
                  <a:cubicBezTo>
                    <a:pt x="5118" y="6781"/>
                    <a:pt x="5082" y="7269"/>
                    <a:pt x="5009" y="7685"/>
                  </a:cubicBezTo>
                  <a:cubicBezTo>
                    <a:pt x="4819" y="7459"/>
                    <a:pt x="4747" y="7197"/>
                    <a:pt x="4593" y="6935"/>
                  </a:cubicBezTo>
                  <a:cubicBezTo>
                    <a:pt x="4485" y="6673"/>
                    <a:pt x="4367" y="6401"/>
                    <a:pt x="4259" y="6103"/>
                  </a:cubicBezTo>
                  <a:cubicBezTo>
                    <a:pt x="3951" y="5425"/>
                    <a:pt x="3689" y="4675"/>
                    <a:pt x="3427" y="3996"/>
                  </a:cubicBezTo>
                  <a:cubicBezTo>
                    <a:pt x="3237" y="3508"/>
                    <a:pt x="3047" y="3011"/>
                    <a:pt x="2939" y="2523"/>
                  </a:cubicBezTo>
                  <a:cubicBezTo>
                    <a:pt x="2939" y="2487"/>
                    <a:pt x="2903" y="2414"/>
                    <a:pt x="2903" y="2333"/>
                  </a:cubicBezTo>
                  <a:cubicBezTo>
                    <a:pt x="2903" y="2297"/>
                    <a:pt x="2903" y="2261"/>
                    <a:pt x="2975" y="2224"/>
                  </a:cubicBezTo>
                  <a:cubicBezTo>
                    <a:pt x="2857" y="2107"/>
                    <a:pt x="2785" y="2035"/>
                    <a:pt x="2713" y="1962"/>
                  </a:cubicBezTo>
                  <a:cubicBezTo>
                    <a:pt x="2143" y="1320"/>
                    <a:pt x="1619" y="678"/>
                    <a:pt x="120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4"/>
            <p:cNvSpPr/>
            <p:nvPr/>
          </p:nvSpPr>
          <p:spPr>
            <a:xfrm>
              <a:off x="3982675" y="1555125"/>
              <a:ext cx="199600" cy="94125"/>
            </a:xfrm>
            <a:custGeom>
              <a:avLst/>
              <a:gdLst/>
              <a:ahLst/>
              <a:cxnLst/>
              <a:rect l="l" t="t" r="r" b="b"/>
              <a:pathLst>
                <a:path w="7984" h="3765" extrusionOk="0">
                  <a:moveTo>
                    <a:pt x="263" y="0"/>
                  </a:moveTo>
                  <a:cubicBezTo>
                    <a:pt x="109" y="561"/>
                    <a:pt x="0" y="1130"/>
                    <a:pt x="0" y="1691"/>
                  </a:cubicBezTo>
                  <a:cubicBezTo>
                    <a:pt x="452" y="2035"/>
                    <a:pt x="941" y="2333"/>
                    <a:pt x="1429" y="2595"/>
                  </a:cubicBezTo>
                  <a:cubicBezTo>
                    <a:pt x="1953" y="2866"/>
                    <a:pt x="2487" y="3092"/>
                    <a:pt x="3011" y="3318"/>
                  </a:cubicBezTo>
                  <a:cubicBezTo>
                    <a:pt x="3725" y="3617"/>
                    <a:pt x="4557" y="3689"/>
                    <a:pt x="5307" y="3725"/>
                  </a:cubicBezTo>
                  <a:cubicBezTo>
                    <a:pt x="5629" y="3743"/>
                    <a:pt x="5956" y="3764"/>
                    <a:pt x="6279" y="3764"/>
                  </a:cubicBezTo>
                  <a:cubicBezTo>
                    <a:pt x="6792" y="3764"/>
                    <a:pt x="7297" y="3710"/>
                    <a:pt x="7758" y="3499"/>
                  </a:cubicBezTo>
                  <a:cubicBezTo>
                    <a:pt x="7794" y="3499"/>
                    <a:pt x="7830" y="3463"/>
                    <a:pt x="7830" y="3463"/>
                  </a:cubicBezTo>
                  <a:cubicBezTo>
                    <a:pt x="7875" y="3427"/>
                    <a:pt x="7875" y="3391"/>
                    <a:pt x="7875" y="3355"/>
                  </a:cubicBezTo>
                  <a:cubicBezTo>
                    <a:pt x="7911" y="2821"/>
                    <a:pt x="7984" y="2107"/>
                    <a:pt x="7685" y="1655"/>
                  </a:cubicBezTo>
                  <a:cubicBezTo>
                    <a:pt x="7531" y="1429"/>
                    <a:pt x="7269" y="1203"/>
                    <a:pt x="7043" y="1013"/>
                  </a:cubicBezTo>
                  <a:cubicBezTo>
                    <a:pt x="6926" y="904"/>
                    <a:pt x="6817" y="832"/>
                    <a:pt x="6700" y="751"/>
                  </a:cubicBezTo>
                  <a:cubicBezTo>
                    <a:pt x="6438" y="561"/>
                    <a:pt x="6067" y="561"/>
                    <a:pt x="5723" y="525"/>
                  </a:cubicBezTo>
                  <a:cubicBezTo>
                    <a:pt x="5344" y="489"/>
                    <a:pt x="4973" y="452"/>
                    <a:pt x="4593" y="416"/>
                  </a:cubicBezTo>
                  <a:cubicBezTo>
                    <a:pt x="3915" y="335"/>
                    <a:pt x="3201" y="299"/>
                    <a:pt x="2487" y="226"/>
                  </a:cubicBezTo>
                  <a:cubicBezTo>
                    <a:pt x="2179" y="190"/>
                    <a:pt x="1845" y="154"/>
                    <a:pt x="1546" y="109"/>
                  </a:cubicBezTo>
                  <a:cubicBezTo>
                    <a:pt x="1320" y="73"/>
                    <a:pt x="1094" y="73"/>
                    <a:pt x="823" y="36"/>
                  </a:cubicBezTo>
                  <a:cubicBezTo>
                    <a:pt x="733" y="18"/>
                    <a:pt x="640" y="18"/>
                    <a:pt x="546" y="18"/>
                  </a:cubicBezTo>
                  <a:cubicBezTo>
                    <a:pt x="452" y="18"/>
                    <a:pt x="357" y="18"/>
                    <a:pt x="26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4"/>
            <p:cNvSpPr/>
            <p:nvPr/>
          </p:nvSpPr>
          <p:spPr>
            <a:xfrm>
              <a:off x="3991950" y="1355700"/>
              <a:ext cx="1150" cy="17725"/>
            </a:xfrm>
            <a:custGeom>
              <a:avLst/>
              <a:gdLst/>
              <a:ahLst/>
              <a:cxnLst/>
              <a:rect l="l" t="t" r="r" b="b"/>
              <a:pathLst>
                <a:path w="46" h="709" extrusionOk="0">
                  <a:moveTo>
                    <a:pt x="45" y="0"/>
                  </a:moveTo>
                  <a:cubicBezTo>
                    <a:pt x="45" y="215"/>
                    <a:pt x="42" y="463"/>
                    <a:pt x="0" y="672"/>
                  </a:cubicBezTo>
                  <a:lnTo>
                    <a:pt x="0" y="708"/>
                  </a:lnTo>
                  <a:cubicBezTo>
                    <a:pt x="42" y="466"/>
                    <a:pt x="45" y="215"/>
                    <a:pt x="45" y="0"/>
                  </a:cubicBezTo>
                  <a:close/>
                </a:path>
              </a:pathLst>
            </a:custGeom>
            <a:solidFill>
              <a:srgbClr val="B2C4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3991950" y="1354400"/>
              <a:ext cx="45225" cy="23775"/>
            </a:xfrm>
            <a:custGeom>
              <a:avLst/>
              <a:gdLst/>
              <a:ahLst/>
              <a:cxnLst/>
              <a:rect l="l" t="t" r="r" b="b"/>
              <a:pathLst>
                <a:path w="1809" h="951" extrusionOk="0">
                  <a:moveTo>
                    <a:pt x="45" y="1"/>
                  </a:moveTo>
                  <a:cubicBezTo>
                    <a:pt x="45" y="227"/>
                    <a:pt x="45" y="498"/>
                    <a:pt x="0" y="760"/>
                  </a:cubicBezTo>
                  <a:cubicBezTo>
                    <a:pt x="118" y="760"/>
                    <a:pt x="190" y="760"/>
                    <a:pt x="271" y="797"/>
                  </a:cubicBezTo>
                  <a:cubicBezTo>
                    <a:pt x="759" y="869"/>
                    <a:pt x="1284" y="950"/>
                    <a:pt x="1808" y="950"/>
                  </a:cubicBezTo>
                  <a:cubicBezTo>
                    <a:pt x="1808" y="679"/>
                    <a:pt x="1808" y="417"/>
                    <a:pt x="1772" y="118"/>
                  </a:cubicBezTo>
                  <a:cubicBezTo>
                    <a:pt x="1664" y="155"/>
                    <a:pt x="1582" y="155"/>
                    <a:pt x="1474" y="155"/>
                  </a:cubicBezTo>
                  <a:cubicBezTo>
                    <a:pt x="1022" y="155"/>
                    <a:pt x="606" y="118"/>
                    <a:pt x="154" y="1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4"/>
            <p:cNvSpPr/>
            <p:nvPr/>
          </p:nvSpPr>
          <p:spPr>
            <a:xfrm>
              <a:off x="3927075" y="1175625"/>
              <a:ext cx="188300" cy="182375"/>
            </a:xfrm>
            <a:custGeom>
              <a:avLst/>
              <a:gdLst/>
              <a:ahLst/>
              <a:cxnLst/>
              <a:rect l="l" t="t" r="r" b="b"/>
              <a:pathLst>
                <a:path w="7532" h="7295" extrusionOk="0">
                  <a:moveTo>
                    <a:pt x="4033" y="1"/>
                  </a:moveTo>
                  <a:cubicBezTo>
                    <a:pt x="2821" y="37"/>
                    <a:pt x="1130" y="335"/>
                    <a:pt x="525" y="1547"/>
                  </a:cubicBezTo>
                  <a:cubicBezTo>
                    <a:pt x="0" y="2595"/>
                    <a:pt x="109" y="3915"/>
                    <a:pt x="380" y="5009"/>
                  </a:cubicBezTo>
                  <a:cubicBezTo>
                    <a:pt x="525" y="5497"/>
                    <a:pt x="678" y="6139"/>
                    <a:pt x="1094" y="6474"/>
                  </a:cubicBezTo>
                  <a:cubicBezTo>
                    <a:pt x="1546" y="6890"/>
                    <a:pt x="2188" y="7080"/>
                    <a:pt x="2749" y="7152"/>
                  </a:cubicBezTo>
                  <a:cubicBezTo>
                    <a:pt x="3183" y="7247"/>
                    <a:pt x="3626" y="7294"/>
                    <a:pt x="4069" y="7294"/>
                  </a:cubicBezTo>
                  <a:cubicBezTo>
                    <a:pt x="4512" y="7294"/>
                    <a:pt x="4955" y="7247"/>
                    <a:pt x="5389" y="7152"/>
                  </a:cubicBezTo>
                  <a:cubicBezTo>
                    <a:pt x="6401" y="6926"/>
                    <a:pt x="7007" y="6438"/>
                    <a:pt x="7387" y="5461"/>
                  </a:cubicBezTo>
                  <a:cubicBezTo>
                    <a:pt x="7531" y="5009"/>
                    <a:pt x="7342" y="4593"/>
                    <a:pt x="7342" y="4177"/>
                  </a:cubicBezTo>
                  <a:cubicBezTo>
                    <a:pt x="7305" y="3689"/>
                    <a:pt x="7305" y="3201"/>
                    <a:pt x="7269" y="2749"/>
                  </a:cubicBezTo>
                  <a:cubicBezTo>
                    <a:pt x="7269" y="2595"/>
                    <a:pt x="7233" y="2487"/>
                    <a:pt x="7233" y="2333"/>
                  </a:cubicBezTo>
                  <a:cubicBezTo>
                    <a:pt x="7116" y="1619"/>
                    <a:pt x="6853" y="823"/>
                    <a:pt x="6175" y="371"/>
                  </a:cubicBezTo>
                  <a:cubicBezTo>
                    <a:pt x="5579" y="1"/>
                    <a:pt x="4747" y="1"/>
                    <a:pt x="4033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4033525" y="1282550"/>
              <a:ext cx="34825" cy="26825"/>
            </a:xfrm>
            <a:custGeom>
              <a:avLst/>
              <a:gdLst/>
              <a:ahLst/>
              <a:cxnLst/>
              <a:rect l="l" t="t" r="r" b="b"/>
              <a:pathLst>
                <a:path w="1393" h="1073" extrusionOk="0">
                  <a:moveTo>
                    <a:pt x="837" y="0"/>
                  </a:moveTo>
                  <a:cubicBezTo>
                    <a:pt x="545" y="0"/>
                    <a:pt x="253" y="71"/>
                    <a:pt x="1" y="208"/>
                  </a:cubicBezTo>
                  <a:cubicBezTo>
                    <a:pt x="1" y="352"/>
                    <a:pt x="73" y="470"/>
                    <a:pt x="109" y="615"/>
                  </a:cubicBezTo>
                  <a:cubicBezTo>
                    <a:pt x="190" y="732"/>
                    <a:pt x="263" y="886"/>
                    <a:pt x="416" y="958"/>
                  </a:cubicBezTo>
                  <a:cubicBezTo>
                    <a:pt x="487" y="1028"/>
                    <a:pt x="576" y="1072"/>
                    <a:pt x="669" y="1072"/>
                  </a:cubicBezTo>
                  <a:cubicBezTo>
                    <a:pt x="720" y="1072"/>
                    <a:pt x="772" y="1059"/>
                    <a:pt x="823" y="1031"/>
                  </a:cubicBezTo>
                  <a:cubicBezTo>
                    <a:pt x="1013" y="994"/>
                    <a:pt x="1167" y="805"/>
                    <a:pt x="1239" y="579"/>
                  </a:cubicBezTo>
                  <a:cubicBezTo>
                    <a:pt x="1275" y="542"/>
                    <a:pt x="1357" y="244"/>
                    <a:pt x="1393" y="90"/>
                  </a:cubicBezTo>
                  <a:cubicBezTo>
                    <a:pt x="1215" y="30"/>
                    <a:pt x="1026" y="0"/>
                    <a:pt x="837" y="0"/>
                  </a:cubicBezTo>
                  <a:close/>
                </a:path>
              </a:pathLst>
            </a:custGeom>
            <a:solidFill>
              <a:srgbClr val="8745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4"/>
            <p:cNvSpPr/>
            <p:nvPr/>
          </p:nvSpPr>
          <p:spPr>
            <a:xfrm>
              <a:off x="4010025" y="1254725"/>
              <a:ext cx="6575" cy="19700"/>
            </a:xfrm>
            <a:custGeom>
              <a:avLst/>
              <a:gdLst/>
              <a:ahLst/>
              <a:cxnLst/>
              <a:rect l="l" t="t" r="r" b="b"/>
              <a:pathLst>
                <a:path w="263" h="788" extrusionOk="0">
                  <a:moveTo>
                    <a:pt x="109" y="1"/>
                  </a:moveTo>
                  <a:cubicBezTo>
                    <a:pt x="36" y="1"/>
                    <a:pt x="0" y="191"/>
                    <a:pt x="0" y="417"/>
                  </a:cubicBezTo>
                  <a:cubicBezTo>
                    <a:pt x="36" y="598"/>
                    <a:pt x="109" y="787"/>
                    <a:pt x="181" y="787"/>
                  </a:cubicBezTo>
                  <a:cubicBezTo>
                    <a:pt x="262" y="751"/>
                    <a:pt x="262" y="598"/>
                    <a:pt x="262" y="372"/>
                  </a:cubicBezTo>
                  <a:cubicBezTo>
                    <a:pt x="262" y="146"/>
                    <a:pt x="181" y="1"/>
                    <a:pt x="10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4"/>
            <p:cNvSpPr/>
            <p:nvPr/>
          </p:nvSpPr>
          <p:spPr>
            <a:xfrm>
              <a:off x="4076700" y="1249975"/>
              <a:ext cx="7700" cy="21725"/>
            </a:xfrm>
            <a:custGeom>
              <a:avLst/>
              <a:gdLst/>
              <a:ahLst/>
              <a:cxnLst/>
              <a:rect l="l" t="t" r="r" b="b"/>
              <a:pathLst>
                <a:path w="308" h="869" extrusionOk="0">
                  <a:moveTo>
                    <a:pt x="118" y="1"/>
                  </a:moveTo>
                  <a:cubicBezTo>
                    <a:pt x="46" y="1"/>
                    <a:pt x="0" y="191"/>
                    <a:pt x="0" y="453"/>
                  </a:cubicBezTo>
                  <a:cubicBezTo>
                    <a:pt x="46" y="679"/>
                    <a:pt x="118" y="869"/>
                    <a:pt x="190" y="869"/>
                  </a:cubicBezTo>
                  <a:cubicBezTo>
                    <a:pt x="272" y="833"/>
                    <a:pt x="308" y="643"/>
                    <a:pt x="272" y="417"/>
                  </a:cubicBezTo>
                  <a:cubicBezTo>
                    <a:pt x="226" y="191"/>
                    <a:pt x="154" y="1"/>
                    <a:pt x="118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4"/>
            <p:cNvSpPr/>
            <p:nvPr/>
          </p:nvSpPr>
          <p:spPr>
            <a:xfrm>
              <a:off x="4042800" y="1255650"/>
              <a:ext cx="18100" cy="20100"/>
            </a:xfrm>
            <a:custGeom>
              <a:avLst/>
              <a:gdLst/>
              <a:ahLst/>
              <a:cxnLst/>
              <a:rect l="l" t="t" r="r" b="b"/>
              <a:pathLst>
                <a:path w="724" h="804" extrusionOk="0">
                  <a:moveTo>
                    <a:pt x="190" y="0"/>
                  </a:moveTo>
                  <a:cubicBezTo>
                    <a:pt x="45" y="36"/>
                    <a:pt x="0" y="109"/>
                    <a:pt x="0" y="109"/>
                  </a:cubicBezTo>
                  <a:lnTo>
                    <a:pt x="190" y="109"/>
                  </a:lnTo>
                  <a:cubicBezTo>
                    <a:pt x="308" y="109"/>
                    <a:pt x="416" y="154"/>
                    <a:pt x="534" y="262"/>
                  </a:cubicBezTo>
                  <a:cubicBezTo>
                    <a:pt x="606" y="416"/>
                    <a:pt x="570" y="561"/>
                    <a:pt x="534" y="642"/>
                  </a:cubicBezTo>
                  <a:cubicBezTo>
                    <a:pt x="497" y="750"/>
                    <a:pt x="452" y="787"/>
                    <a:pt x="452" y="787"/>
                  </a:cubicBezTo>
                  <a:cubicBezTo>
                    <a:pt x="452" y="798"/>
                    <a:pt x="458" y="804"/>
                    <a:pt x="467" y="804"/>
                  </a:cubicBezTo>
                  <a:cubicBezTo>
                    <a:pt x="494" y="804"/>
                    <a:pt x="552" y="758"/>
                    <a:pt x="606" y="678"/>
                  </a:cubicBezTo>
                  <a:cubicBezTo>
                    <a:pt x="678" y="606"/>
                    <a:pt x="724" y="380"/>
                    <a:pt x="606" y="190"/>
                  </a:cubicBezTo>
                  <a:cubicBezTo>
                    <a:pt x="497" y="36"/>
                    <a:pt x="308" y="0"/>
                    <a:pt x="19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4040075" y="1268750"/>
              <a:ext cx="6575" cy="6025"/>
            </a:xfrm>
            <a:custGeom>
              <a:avLst/>
              <a:gdLst/>
              <a:ahLst/>
              <a:cxnLst/>
              <a:rect l="l" t="t" r="r" b="b"/>
              <a:pathLst>
                <a:path w="263" h="241" extrusionOk="0">
                  <a:moveTo>
                    <a:pt x="1" y="0"/>
                  </a:moveTo>
                  <a:cubicBezTo>
                    <a:pt x="1" y="0"/>
                    <a:pt x="1" y="118"/>
                    <a:pt x="73" y="154"/>
                  </a:cubicBezTo>
                  <a:cubicBezTo>
                    <a:pt x="133" y="207"/>
                    <a:pt x="187" y="241"/>
                    <a:pt x="212" y="241"/>
                  </a:cubicBezTo>
                  <a:cubicBezTo>
                    <a:pt x="222" y="241"/>
                    <a:pt x="227" y="236"/>
                    <a:pt x="227" y="226"/>
                  </a:cubicBezTo>
                  <a:cubicBezTo>
                    <a:pt x="263" y="190"/>
                    <a:pt x="191" y="118"/>
                    <a:pt x="154" y="82"/>
                  </a:cubicBezTo>
                  <a:cubicBezTo>
                    <a:pt x="109" y="37"/>
                    <a:pt x="37" y="0"/>
                    <a:pt x="1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4"/>
            <p:cNvSpPr/>
            <p:nvPr/>
          </p:nvSpPr>
          <p:spPr>
            <a:xfrm>
              <a:off x="3988325" y="1224100"/>
              <a:ext cx="33025" cy="18550"/>
            </a:xfrm>
            <a:custGeom>
              <a:avLst/>
              <a:gdLst/>
              <a:ahLst/>
              <a:cxnLst/>
              <a:rect l="l" t="t" r="r" b="b"/>
              <a:pathLst>
                <a:path w="1321" h="742" extrusionOk="0">
                  <a:moveTo>
                    <a:pt x="969" y="1"/>
                  </a:moveTo>
                  <a:cubicBezTo>
                    <a:pt x="832" y="1"/>
                    <a:pt x="668" y="43"/>
                    <a:pt x="525" y="132"/>
                  </a:cubicBezTo>
                  <a:cubicBezTo>
                    <a:pt x="335" y="204"/>
                    <a:pt x="190" y="358"/>
                    <a:pt x="109" y="466"/>
                  </a:cubicBezTo>
                  <a:cubicBezTo>
                    <a:pt x="37" y="620"/>
                    <a:pt x="0" y="692"/>
                    <a:pt x="37" y="738"/>
                  </a:cubicBezTo>
                  <a:cubicBezTo>
                    <a:pt x="41" y="740"/>
                    <a:pt x="46" y="741"/>
                    <a:pt x="52" y="741"/>
                  </a:cubicBezTo>
                  <a:cubicBezTo>
                    <a:pt x="134" y="741"/>
                    <a:pt x="320" y="502"/>
                    <a:pt x="642" y="358"/>
                  </a:cubicBezTo>
                  <a:cubicBezTo>
                    <a:pt x="977" y="168"/>
                    <a:pt x="1275" y="168"/>
                    <a:pt x="1320" y="96"/>
                  </a:cubicBezTo>
                  <a:cubicBezTo>
                    <a:pt x="1320" y="60"/>
                    <a:pt x="1203" y="14"/>
                    <a:pt x="1094" y="14"/>
                  </a:cubicBezTo>
                  <a:cubicBezTo>
                    <a:pt x="1056" y="5"/>
                    <a:pt x="1014" y="1"/>
                    <a:pt x="96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4"/>
            <p:cNvSpPr/>
            <p:nvPr/>
          </p:nvSpPr>
          <p:spPr>
            <a:xfrm>
              <a:off x="4063600" y="1217300"/>
              <a:ext cx="30075" cy="14850"/>
            </a:xfrm>
            <a:custGeom>
              <a:avLst/>
              <a:gdLst/>
              <a:ahLst/>
              <a:cxnLst/>
              <a:rect l="l" t="t" r="r" b="b"/>
              <a:pathLst>
                <a:path w="1203" h="594" extrusionOk="0">
                  <a:moveTo>
                    <a:pt x="394" y="0"/>
                  </a:moveTo>
                  <a:cubicBezTo>
                    <a:pt x="322" y="0"/>
                    <a:pt x="254" y="9"/>
                    <a:pt x="190" y="24"/>
                  </a:cubicBezTo>
                  <a:cubicBezTo>
                    <a:pt x="72" y="60"/>
                    <a:pt x="0" y="106"/>
                    <a:pt x="0" y="142"/>
                  </a:cubicBezTo>
                  <a:cubicBezTo>
                    <a:pt x="36" y="214"/>
                    <a:pt x="298" y="178"/>
                    <a:pt x="606" y="286"/>
                  </a:cubicBezTo>
                  <a:cubicBezTo>
                    <a:pt x="940" y="404"/>
                    <a:pt x="1094" y="594"/>
                    <a:pt x="1166" y="594"/>
                  </a:cubicBezTo>
                  <a:cubicBezTo>
                    <a:pt x="1202" y="558"/>
                    <a:pt x="1166" y="476"/>
                    <a:pt x="1130" y="368"/>
                  </a:cubicBezTo>
                  <a:cubicBezTo>
                    <a:pt x="1058" y="250"/>
                    <a:pt x="904" y="142"/>
                    <a:pt x="714" y="60"/>
                  </a:cubicBezTo>
                  <a:cubicBezTo>
                    <a:pt x="603" y="18"/>
                    <a:pt x="495" y="0"/>
                    <a:pt x="394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4037150" y="1294300"/>
              <a:ext cx="27375" cy="15075"/>
            </a:xfrm>
            <a:custGeom>
              <a:avLst/>
              <a:gdLst/>
              <a:ahLst/>
              <a:cxnLst/>
              <a:rect l="l" t="t" r="r" b="b"/>
              <a:pathLst>
                <a:path w="1095" h="603" extrusionOk="0">
                  <a:moveTo>
                    <a:pt x="416" y="0"/>
                  </a:moveTo>
                  <a:cubicBezTo>
                    <a:pt x="308" y="36"/>
                    <a:pt x="226" y="72"/>
                    <a:pt x="154" y="109"/>
                  </a:cubicBezTo>
                  <a:cubicBezTo>
                    <a:pt x="118" y="109"/>
                    <a:pt x="45" y="145"/>
                    <a:pt x="0" y="190"/>
                  </a:cubicBezTo>
                  <a:cubicBezTo>
                    <a:pt x="45" y="298"/>
                    <a:pt x="154" y="416"/>
                    <a:pt x="271" y="488"/>
                  </a:cubicBezTo>
                  <a:cubicBezTo>
                    <a:pt x="342" y="558"/>
                    <a:pt x="431" y="602"/>
                    <a:pt x="524" y="602"/>
                  </a:cubicBezTo>
                  <a:cubicBezTo>
                    <a:pt x="575" y="602"/>
                    <a:pt x="627" y="589"/>
                    <a:pt x="678" y="561"/>
                  </a:cubicBezTo>
                  <a:cubicBezTo>
                    <a:pt x="868" y="524"/>
                    <a:pt x="986" y="371"/>
                    <a:pt x="1094" y="190"/>
                  </a:cubicBezTo>
                  <a:cubicBezTo>
                    <a:pt x="986" y="145"/>
                    <a:pt x="904" y="72"/>
                    <a:pt x="832" y="72"/>
                  </a:cubicBezTo>
                  <a:cubicBezTo>
                    <a:pt x="678" y="0"/>
                    <a:pt x="534" y="0"/>
                    <a:pt x="416" y="0"/>
                  </a:cubicBezTo>
                  <a:close/>
                </a:path>
              </a:pathLst>
            </a:custGeom>
            <a:solidFill>
              <a:srgbClr val="D143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4"/>
            <p:cNvSpPr/>
            <p:nvPr/>
          </p:nvSpPr>
          <p:spPr>
            <a:xfrm>
              <a:off x="3920525" y="1157775"/>
              <a:ext cx="148750" cy="135625"/>
            </a:xfrm>
            <a:custGeom>
              <a:avLst/>
              <a:gdLst/>
              <a:ahLst/>
              <a:cxnLst/>
              <a:rect l="l" t="t" r="r" b="b"/>
              <a:pathLst>
                <a:path w="5950" h="5425" extrusionOk="0">
                  <a:moveTo>
                    <a:pt x="4521" y="0"/>
                  </a:moveTo>
                  <a:cubicBezTo>
                    <a:pt x="3879" y="0"/>
                    <a:pt x="3237" y="0"/>
                    <a:pt x="2595" y="145"/>
                  </a:cubicBezTo>
                  <a:cubicBezTo>
                    <a:pt x="1953" y="335"/>
                    <a:pt x="1392" y="633"/>
                    <a:pt x="976" y="1130"/>
                  </a:cubicBezTo>
                  <a:cubicBezTo>
                    <a:pt x="678" y="1465"/>
                    <a:pt x="524" y="1845"/>
                    <a:pt x="335" y="2261"/>
                  </a:cubicBezTo>
                  <a:cubicBezTo>
                    <a:pt x="145" y="2749"/>
                    <a:pt x="0" y="3309"/>
                    <a:pt x="0" y="3843"/>
                  </a:cubicBezTo>
                  <a:cubicBezTo>
                    <a:pt x="0" y="4367"/>
                    <a:pt x="190" y="4928"/>
                    <a:pt x="561" y="5343"/>
                  </a:cubicBezTo>
                  <a:lnTo>
                    <a:pt x="524" y="5425"/>
                  </a:lnTo>
                  <a:cubicBezTo>
                    <a:pt x="823" y="5380"/>
                    <a:pt x="1130" y="5199"/>
                    <a:pt x="1320" y="4973"/>
                  </a:cubicBezTo>
                  <a:cubicBezTo>
                    <a:pt x="1917" y="4250"/>
                    <a:pt x="2107" y="3237"/>
                    <a:pt x="1772" y="2369"/>
                  </a:cubicBezTo>
                  <a:lnTo>
                    <a:pt x="1772" y="2369"/>
                  </a:lnTo>
                  <a:cubicBezTo>
                    <a:pt x="1971" y="2408"/>
                    <a:pt x="2167" y="2425"/>
                    <a:pt x="2362" y="2425"/>
                  </a:cubicBezTo>
                  <a:cubicBezTo>
                    <a:pt x="2752" y="2425"/>
                    <a:pt x="3137" y="2357"/>
                    <a:pt x="3535" y="2261"/>
                  </a:cubicBezTo>
                  <a:cubicBezTo>
                    <a:pt x="4032" y="2143"/>
                    <a:pt x="4557" y="1953"/>
                    <a:pt x="5009" y="1691"/>
                  </a:cubicBezTo>
                  <a:cubicBezTo>
                    <a:pt x="5425" y="1393"/>
                    <a:pt x="5795" y="977"/>
                    <a:pt x="5949" y="488"/>
                  </a:cubicBezTo>
                  <a:lnTo>
                    <a:pt x="5949" y="371"/>
                  </a:lnTo>
                  <a:cubicBezTo>
                    <a:pt x="5949" y="335"/>
                    <a:pt x="5913" y="299"/>
                    <a:pt x="5877" y="299"/>
                  </a:cubicBezTo>
                  <a:cubicBezTo>
                    <a:pt x="5461" y="36"/>
                    <a:pt x="4973" y="0"/>
                    <a:pt x="4521" y="0"/>
                  </a:cubicBez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3901525" y="1270300"/>
              <a:ext cx="53825" cy="58850"/>
            </a:xfrm>
            <a:custGeom>
              <a:avLst/>
              <a:gdLst/>
              <a:ahLst/>
              <a:cxnLst/>
              <a:rect l="l" t="t" r="r" b="b"/>
              <a:pathLst>
                <a:path w="2153" h="2354" extrusionOk="0">
                  <a:moveTo>
                    <a:pt x="980" y="0"/>
                  </a:moveTo>
                  <a:cubicBezTo>
                    <a:pt x="638" y="0"/>
                    <a:pt x="291" y="163"/>
                    <a:pt x="154" y="508"/>
                  </a:cubicBezTo>
                  <a:cubicBezTo>
                    <a:pt x="1" y="842"/>
                    <a:pt x="82" y="1222"/>
                    <a:pt x="227" y="1521"/>
                  </a:cubicBezTo>
                  <a:cubicBezTo>
                    <a:pt x="467" y="2050"/>
                    <a:pt x="999" y="2353"/>
                    <a:pt x="1543" y="2353"/>
                  </a:cubicBezTo>
                  <a:cubicBezTo>
                    <a:pt x="1696" y="2353"/>
                    <a:pt x="1850" y="2330"/>
                    <a:pt x="1999" y="2280"/>
                  </a:cubicBezTo>
                  <a:lnTo>
                    <a:pt x="2152" y="1828"/>
                  </a:lnTo>
                  <a:cubicBezTo>
                    <a:pt x="2035" y="1828"/>
                    <a:pt x="1963" y="1828"/>
                    <a:pt x="1854" y="1783"/>
                  </a:cubicBezTo>
                  <a:cubicBezTo>
                    <a:pt x="1999" y="1602"/>
                    <a:pt x="1999" y="1186"/>
                    <a:pt x="1999" y="960"/>
                  </a:cubicBezTo>
                  <a:cubicBezTo>
                    <a:pt x="1999" y="653"/>
                    <a:pt x="1854" y="354"/>
                    <a:pt x="1583" y="201"/>
                  </a:cubicBezTo>
                  <a:cubicBezTo>
                    <a:pt x="1423" y="69"/>
                    <a:pt x="1202" y="0"/>
                    <a:pt x="980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3906275" y="1284800"/>
              <a:ext cx="41625" cy="35725"/>
            </a:xfrm>
            <a:custGeom>
              <a:avLst/>
              <a:gdLst/>
              <a:ahLst/>
              <a:cxnLst/>
              <a:rect l="l" t="t" r="r" b="b"/>
              <a:pathLst>
                <a:path w="1665" h="1429" extrusionOk="0">
                  <a:moveTo>
                    <a:pt x="380" y="0"/>
                  </a:moveTo>
                  <a:cubicBezTo>
                    <a:pt x="308" y="0"/>
                    <a:pt x="263" y="0"/>
                    <a:pt x="190" y="73"/>
                  </a:cubicBezTo>
                  <a:cubicBezTo>
                    <a:pt x="0" y="299"/>
                    <a:pt x="344" y="832"/>
                    <a:pt x="489" y="1022"/>
                  </a:cubicBezTo>
                  <a:cubicBezTo>
                    <a:pt x="679" y="1248"/>
                    <a:pt x="986" y="1429"/>
                    <a:pt x="1284" y="1429"/>
                  </a:cubicBezTo>
                  <a:lnTo>
                    <a:pt x="1320" y="1429"/>
                  </a:lnTo>
                  <a:cubicBezTo>
                    <a:pt x="1664" y="1429"/>
                    <a:pt x="1619" y="1167"/>
                    <a:pt x="1474" y="904"/>
                  </a:cubicBezTo>
                  <a:cubicBezTo>
                    <a:pt x="1438" y="832"/>
                    <a:pt x="1357" y="796"/>
                    <a:pt x="1320" y="715"/>
                  </a:cubicBezTo>
                  <a:cubicBezTo>
                    <a:pt x="1248" y="525"/>
                    <a:pt x="1094" y="344"/>
                    <a:pt x="905" y="226"/>
                  </a:cubicBezTo>
                  <a:cubicBezTo>
                    <a:pt x="796" y="154"/>
                    <a:pt x="570" y="0"/>
                    <a:pt x="380" y="0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3916675" y="1285025"/>
              <a:ext cx="29175" cy="35500"/>
            </a:xfrm>
            <a:custGeom>
              <a:avLst/>
              <a:gdLst/>
              <a:ahLst/>
              <a:cxnLst/>
              <a:rect l="l" t="t" r="r" b="b"/>
              <a:pathLst>
                <a:path w="1167" h="1420" extrusionOk="0">
                  <a:moveTo>
                    <a:pt x="82" y="0"/>
                  </a:moveTo>
                  <a:cubicBezTo>
                    <a:pt x="30" y="0"/>
                    <a:pt x="0" y="9"/>
                    <a:pt x="0" y="27"/>
                  </a:cubicBezTo>
                  <a:cubicBezTo>
                    <a:pt x="0" y="27"/>
                    <a:pt x="118" y="64"/>
                    <a:pt x="263" y="145"/>
                  </a:cubicBezTo>
                  <a:cubicBezTo>
                    <a:pt x="416" y="181"/>
                    <a:pt x="606" y="335"/>
                    <a:pt x="751" y="561"/>
                  </a:cubicBezTo>
                  <a:cubicBezTo>
                    <a:pt x="904" y="742"/>
                    <a:pt x="977" y="968"/>
                    <a:pt x="1058" y="1158"/>
                  </a:cubicBezTo>
                  <a:cubicBezTo>
                    <a:pt x="1094" y="1311"/>
                    <a:pt x="1094" y="1420"/>
                    <a:pt x="1130" y="1420"/>
                  </a:cubicBezTo>
                  <a:cubicBezTo>
                    <a:pt x="1130" y="1420"/>
                    <a:pt x="1167" y="1311"/>
                    <a:pt x="1130" y="1121"/>
                  </a:cubicBezTo>
                  <a:cubicBezTo>
                    <a:pt x="1094" y="968"/>
                    <a:pt x="1022" y="706"/>
                    <a:pt x="868" y="480"/>
                  </a:cubicBezTo>
                  <a:cubicBezTo>
                    <a:pt x="678" y="253"/>
                    <a:pt x="452" y="109"/>
                    <a:pt x="299" y="27"/>
                  </a:cubicBezTo>
                  <a:cubicBezTo>
                    <a:pt x="208" y="9"/>
                    <a:pt x="134" y="0"/>
                    <a:pt x="82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3927075" y="1290450"/>
              <a:ext cx="15150" cy="23300"/>
            </a:xfrm>
            <a:custGeom>
              <a:avLst/>
              <a:gdLst/>
              <a:ahLst/>
              <a:cxnLst/>
              <a:rect l="l" t="t" r="r" b="b"/>
              <a:pathLst>
                <a:path w="606" h="932" extrusionOk="0">
                  <a:moveTo>
                    <a:pt x="73" y="0"/>
                  </a:moveTo>
                  <a:cubicBezTo>
                    <a:pt x="73" y="0"/>
                    <a:pt x="36" y="73"/>
                    <a:pt x="0" y="190"/>
                  </a:cubicBezTo>
                  <a:cubicBezTo>
                    <a:pt x="0" y="299"/>
                    <a:pt x="0" y="452"/>
                    <a:pt x="73" y="606"/>
                  </a:cubicBezTo>
                  <a:cubicBezTo>
                    <a:pt x="190" y="751"/>
                    <a:pt x="299" y="868"/>
                    <a:pt x="416" y="904"/>
                  </a:cubicBezTo>
                  <a:cubicBezTo>
                    <a:pt x="470" y="923"/>
                    <a:pt x="507" y="932"/>
                    <a:pt x="535" y="932"/>
                  </a:cubicBezTo>
                  <a:cubicBezTo>
                    <a:pt x="563" y="932"/>
                    <a:pt x="583" y="923"/>
                    <a:pt x="606" y="904"/>
                  </a:cubicBezTo>
                  <a:cubicBezTo>
                    <a:pt x="606" y="904"/>
                    <a:pt x="335" y="796"/>
                    <a:pt x="190" y="525"/>
                  </a:cubicBezTo>
                  <a:cubicBezTo>
                    <a:pt x="36" y="299"/>
                    <a:pt x="109" y="36"/>
                    <a:pt x="73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4036250" y="1258350"/>
              <a:ext cx="21700" cy="20825"/>
            </a:xfrm>
            <a:custGeom>
              <a:avLst/>
              <a:gdLst/>
              <a:ahLst/>
              <a:cxnLst/>
              <a:rect l="l" t="t" r="r" b="b"/>
              <a:pathLst>
                <a:path w="868" h="833" extrusionOk="0">
                  <a:moveTo>
                    <a:pt x="226" y="606"/>
                  </a:moveTo>
                  <a:cubicBezTo>
                    <a:pt x="230" y="610"/>
                    <a:pt x="234" y="613"/>
                    <a:pt x="238" y="616"/>
                  </a:cubicBezTo>
                  <a:lnTo>
                    <a:pt x="238" y="616"/>
                  </a:lnTo>
                  <a:cubicBezTo>
                    <a:pt x="234" y="613"/>
                    <a:pt x="230" y="610"/>
                    <a:pt x="226" y="606"/>
                  </a:cubicBezTo>
                  <a:close/>
                  <a:moveTo>
                    <a:pt x="262" y="1"/>
                  </a:moveTo>
                  <a:cubicBezTo>
                    <a:pt x="0" y="82"/>
                    <a:pt x="36" y="308"/>
                    <a:pt x="154" y="498"/>
                  </a:cubicBezTo>
                  <a:lnTo>
                    <a:pt x="154" y="416"/>
                  </a:lnTo>
                  <a:lnTo>
                    <a:pt x="190" y="416"/>
                  </a:lnTo>
                  <a:cubicBezTo>
                    <a:pt x="226" y="416"/>
                    <a:pt x="262" y="453"/>
                    <a:pt x="307" y="498"/>
                  </a:cubicBezTo>
                  <a:cubicBezTo>
                    <a:pt x="344" y="534"/>
                    <a:pt x="416" y="606"/>
                    <a:pt x="380" y="642"/>
                  </a:cubicBezTo>
                  <a:lnTo>
                    <a:pt x="344" y="642"/>
                  </a:lnTo>
                  <a:cubicBezTo>
                    <a:pt x="311" y="642"/>
                    <a:pt x="272" y="642"/>
                    <a:pt x="238" y="616"/>
                  </a:cubicBezTo>
                  <a:lnTo>
                    <a:pt x="238" y="616"/>
                  </a:lnTo>
                  <a:cubicBezTo>
                    <a:pt x="314" y="683"/>
                    <a:pt x="382" y="726"/>
                    <a:pt x="416" y="760"/>
                  </a:cubicBezTo>
                  <a:cubicBezTo>
                    <a:pt x="488" y="796"/>
                    <a:pt x="533" y="832"/>
                    <a:pt x="606" y="832"/>
                  </a:cubicBezTo>
                  <a:lnTo>
                    <a:pt x="642" y="832"/>
                  </a:lnTo>
                  <a:cubicBezTo>
                    <a:pt x="714" y="796"/>
                    <a:pt x="759" y="760"/>
                    <a:pt x="796" y="679"/>
                  </a:cubicBezTo>
                  <a:lnTo>
                    <a:pt x="714" y="679"/>
                  </a:lnTo>
                  <a:cubicBezTo>
                    <a:pt x="714" y="679"/>
                    <a:pt x="759" y="642"/>
                    <a:pt x="796" y="534"/>
                  </a:cubicBezTo>
                  <a:cubicBezTo>
                    <a:pt x="832" y="453"/>
                    <a:pt x="868" y="308"/>
                    <a:pt x="796" y="154"/>
                  </a:cubicBezTo>
                  <a:cubicBezTo>
                    <a:pt x="678" y="46"/>
                    <a:pt x="570" y="1"/>
                    <a:pt x="452" y="1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4042800" y="1257450"/>
              <a:ext cx="15150" cy="17875"/>
            </a:xfrm>
            <a:custGeom>
              <a:avLst/>
              <a:gdLst/>
              <a:ahLst/>
              <a:cxnLst/>
              <a:rect l="l" t="t" r="r" b="b"/>
              <a:pathLst>
                <a:path w="606" h="715" extrusionOk="0">
                  <a:moveTo>
                    <a:pt x="82" y="0"/>
                  </a:moveTo>
                  <a:cubicBezTo>
                    <a:pt x="45" y="0"/>
                    <a:pt x="45" y="37"/>
                    <a:pt x="0" y="37"/>
                  </a:cubicBezTo>
                  <a:lnTo>
                    <a:pt x="190" y="37"/>
                  </a:lnTo>
                  <a:cubicBezTo>
                    <a:pt x="299" y="37"/>
                    <a:pt x="399" y="75"/>
                    <a:pt x="507" y="166"/>
                  </a:cubicBezTo>
                  <a:lnTo>
                    <a:pt x="507" y="166"/>
                  </a:lnTo>
                  <a:cubicBezTo>
                    <a:pt x="427" y="61"/>
                    <a:pt x="291" y="0"/>
                    <a:pt x="154" y="0"/>
                  </a:cubicBezTo>
                  <a:close/>
                  <a:moveTo>
                    <a:pt x="507" y="166"/>
                  </a:moveTo>
                  <a:cubicBezTo>
                    <a:pt x="538" y="207"/>
                    <a:pt x="560" y="255"/>
                    <a:pt x="570" y="308"/>
                  </a:cubicBezTo>
                  <a:cubicBezTo>
                    <a:pt x="570" y="308"/>
                    <a:pt x="570" y="308"/>
                    <a:pt x="570" y="308"/>
                  </a:cubicBezTo>
                  <a:lnTo>
                    <a:pt x="570" y="308"/>
                  </a:lnTo>
                  <a:cubicBezTo>
                    <a:pt x="564" y="270"/>
                    <a:pt x="553" y="230"/>
                    <a:pt x="534" y="190"/>
                  </a:cubicBezTo>
                  <a:cubicBezTo>
                    <a:pt x="525" y="182"/>
                    <a:pt x="516" y="174"/>
                    <a:pt x="507" y="166"/>
                  </a:cubicBezTo>
                  <a:close/>
                  <a:moveTo>
                    <a:pt x="570" y="308"/>
                  </a:moveTo>
                  <a:cubicBezTo>
                    <a:pt x="587" y="415"/>
                    <a:pt x="560" y="510"/>
                    <a:pt x="534" y="570"/>
                  </a:cubicBezTo>
                  <a:cubicBezTo>
                    <a:pt x="497" y="678"/>
                    <a:pt x="452" y="715"/>
                    <a:pt x="452" y="715"/>
                  </a:cubicBezTo>
                  <a:lnTo>
                    <a:pt x="534" y="715"/>
                  </a:lnTo>
                  <a:cubicBezTo>
                    <a:pt x="534" y="642"/>
                    <a:pt x="570" y="606"/>
                    <a:pt x="570" y="534"/>
                  </a:cubicBezTo>
                  <a:cubicBezTo>
                    <a:pt x="606" y="453"/>
                    <a:pt x="606" y="344"/>
                    <a:pt x="570" y="308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4040075" y="1268750"/>
              <a:ext cx="6575" cy="5675"/>
            </a:xfrm>
            <a:custGeom>
              <a:avLst/>
              <a:gdLst/>
              <a:ahLst/>
              <a:cxnLst/>
              <a:rect l="l" t="t" r="r" b="b"/>
              <a:pathLst>
                <a:path w="263" h="227" extrusionOk="0">
                  <a:moveTo>
                    <a:pt x="1" y="0"/>
                  </a:moveTo>
                  <a:lnTo>
                    <a:pt x="1" y="82"/>
                  </a:lnTo>
                  <a:cubicBezTo>
                    <a:pt x="37" y="118"/>
                    <a:pt x="73" y="154"/>
                    <a:pt x="73" y="190"/>
                  </a:cubicBezTo>
                  <a:cubicBezTo>
                    <a:pt x="109" y="226"/>
                    <a:pt x="154" y="226"/>
                    <a:pt x="191" y="226"/>
                  </a:cubicBezTo>
                  <a:lnTo>
                    <a:pt x="227" y="226"/>
                  </a:lnTo>
                  <a:cubicBezTo>
                    <a:pt x="263" y="190"/>
                    <a:pt x="191" y="118"/>
                    <a:pt x="154" y="82"/>
                  </a:cubicBezTo>
                  <a:cubicBezTo>
                    <a:pt x="109" y="37"/>
                    <a:pt x="73" y="0"/>
                    <a:pt x="37" y="0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3986275" y="1279150"/>
              <a:ext cx="43425" cy="31200"/>
            </a:xfrm>
            <a:custGeom>
              <a:avLst/>
              <a:gdLst/>
              <a:ahLst/>
              <a:cxnLst/>
              <a:rect l="l" t="t" r="r" b="b"/>
              <a:pathLst>
                <a:path w="1737" h="1248" extrusionOk="0">
                  <a:moveTo>
                    <a:pt x="986" y="0"/>
                  </a:moveTo>
                  <a:cubicBezTo>
                    <a:pt x="571" y="36"/>
                    <a:pt x="1" y="190"/>
                    <a:pt x="82" y="796"/>
                  </a:cubicBezTo>
                  <a:cubicBezTo>
                    <a:pt x="119" y="1130"/>
                    <a:pt x="498" y="1203"/>
                    <a:pt x="760" y="1248"/>
                  </a:cubicBezTo>
                  <a:lnTo>
                    <a:pt x="797" y="1248"/>
                  </a:lnTo>
                  <a:cubicBezTo>
                    <a:pt x="1212" y="1248"/>
                    <a:pt x="1737" y="1058"/>
                    <a:pt x="1737" y="525"/>
                  </a:cubicBezTo>
                  <a:cubicBezTo>
                    <a:pt x="1737" y="190"/>
                    <a:pt x="1402" y="0"/>
                    <a:pt x="1059" y="0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4"/>
            <p:cNvSpPr/>
            <p:nvPr/>
          </p:nvSpPr>
          <p:spPr>
            <a:xfrm>
              <a:off x="4069250" y="1276425"/>
              <a:ext cx="34825" cy="27150"/>
            </a:xfrm>
            <a:custGeom>
              <a:avLst/>
              <a:gdLst/>
              <a:ahLst/>
              <a:cxnLst/>
              <a:rect l="l" t="t" r="r" b="b"/>
              <a:pathLst>
                <a:path w="1393" h="1086" extrusionOk="0">
                  <a:moveTo>
                    <a:pt x="796" y="1"/>
                  </a:moveTo>
                  <a:cubicBezTo>
                    <a:pt x="452" y="37"/>
                    <a:pt x="0" y="145"/>
                    <a:pt x="72" y="679"/>
                  </a:cubicBezTo>
                  <a:cubicBezTo>
                    <a:pt x="72" y="977"/>
                    <a:pt x="380" y="1050"/>
                    <a:pt x="606" y="1086"/>
                  </a:cubicBezTo>
                  <a:lnTo>
                    <a:pt x="642" y="1086"/>
                  </a:lnTo>
                  <a:cubicBezTo>
                    <a:pt x="976" y="1086"/>
                    <a:pt x="1392" y="905"/>
                    <a:pt x="1392" y="453"/>
                  </a:cubicBezTo>
                  <a:cubicBezTo>
                    <a:pt x="1392" y="145"/>
                    <a:pt x="1130" y="1"/>
                    <a:pt x="832" y="1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3916875" y="1519800"/>
              <a:ext cx="111925" cy="105875"/>
            </a:xfrm>
            <a:custGeom>
              <a:avLst/>
              <a:gdLst/>
              <a:ahLst/>
              <a:cxnLst/>
              <a:rect l="l" t="t" r="r" b="b"/>
              <a:pathLst>
                <a:path w="4477" h="4235" extrusionOk="0">
                  <a:moveTo>
                    <a:pt x="2130" y="0"/>
                  </a:moveTo>
                  <a:cubicBezTo>
                    <a:pt x="2067" y="0"/>
                    <a:pt x="2027" y="60"/>
                    <a:pt x="2027" y="166"/>
                  </a:cubicBezTo>
                  <a:cubicBezTo>
                    <a:pt x="2027" y="356"/>
                    <a:pt x="2099" y="509"/>
                    <a:pt x="2180" y="663"/>
                  </a:cubicBezTo>
                  <a:cubicBezTo>
                    <a:pt x="2289" y="844"/>
                    <a:pt x="2406" y="997"/>
                    <a:pt x="2515" y="1223"/>
                  </a:cubicBezTo>
                  <a:cubicBezTo>
                    <a:pt x="2063" y="1070"/>
                    <a:pt x="1728" y="808"/>
                    <a:pt x="1312" y="663"/>
                  </a:cubicBezTo>
                  <a:cubicBezTo>
                    <a:pt x="1227" y="630"/>
                    <a:pt x="948" y="526"/>
                    <a:pt x="787" y="526"/>
                  </a:cubicBezTo>
                  <a:cubicBezTo>
                    <a:pt x="725" y="526"/>
                    <a:pt x="680" y="542"/>
                    <a:pt x="670" y="582"/>
                  </a:cubicBezTo>
                  <a:cubicBezTo>
                    <a:pt x="634" y="808"/>
                    <a:pt x="1014" y="961"/>
                    <a:pt x="1159" y="1070"/>
                  </a:cubicBezTo>
                  <a:cubicBezTo>
                    <a:pt x="1384" y="1223"/>
                    <a:pt x="1645" y="1376"/>
                    <a:pt x="1871" y="1485"/>
                  </a:cubicBezTo>
                  <a:lnTo>
                    <a:pt x="1871" y="1485"/>
                  </a:lnTo>
                  <a:cubicBezTo>
                    <a:pt x="1846" y="1473"/>
                    <a:pt x="1802" y="1470"/>
                    <a:pt x="1750" y="1470"/>
                  </a:cubicBezTo>
                  <a:cubicBezTo>
                    <a:pt x="1642" y="1470"/>
                    <a:pt x="1499" y="1486"/>
                    <a:pt x="1421" y="1486"/>
                  </a:cubicBezTo>
                  <a:cubicBezTo>
                    <a:pt x="1276" y="1449"/>
                    <a:pt x="1086" y="1413"/>
                    <a:pt x="896" y="1413"/>
                  </a:cubicBezTo>
                  <a:cubicBezTo>
                    <a:pt x="859" y="1401"/>
                    <a:pt x="724" y="1388"/>
                    <a:pt x="580" y="1388"/>
                  </a:cubicBezTo>
                  <a:cubicBezTo>
                    <a:pt x="309" y="1388"/>
                    <a:pt x="0" y="1432"/>
                    <a:pt x="218" y="1603"/>
                  </a:cubicBezTo>
                  <a:cubicBezTo>
                    <a:pt x="372" y="1712"/>
                    <a:pt x="707" y="1748"/>
                    <a:pt x="896" y="1793"/>
                  </a:cubicBezTo>
                  <a:cubicBezTo>
                    <a:pt x="1159" y="1829"/>
                    <a:pt x="1385" y="1865"/>
                    <a:pt x="1647" y="1865"/>
                  </a:cubicBezTo>
                  <a:cubicBezTo>
                    <a:pt x="1122" y="1974"/>
                    <a:pt x="562" y="1865"/>
                    <a:pt x="146" y="2200"/>
                  </a:cubicBezTo>
                  <a:cubicBezTo>
                    <a:pt x="110" y="2245"/>
                    <a:pt x="65" y="2281"/>
                    <a:pt x="65" y="2354"/>
                  </a:cubicBezTo>
                  <a:cubicBezTo>
                    <a:pt x="110" y="2390"/>
                    <a:pt x="146" y="2390"/>
                    <a:pt x="182" y="2426"/>
                  </a:cubicBezTo>
                  <a:cubicBezTo>
                    <a:pt x="336" y="2471"/>
                    <a:pt x="481" y="2471"/>
                    <a:pt x="634" y="2471"/>
                  </a:cubicBezTo>
                  <a:cubicBezTo>
                    <a:pt x="1014" y="2426"/>
                    <a:pt x="1421" y="2426"/>
                    <a:pt x="1837" y="2426"/>
                  </a:cubicBezTo>
                  <a:cubicBezTo>
                    <a:pt x="1466" y="2507"/>
                    <a:pt x="1122" y="2580"/>
                    <a:pt x="788" y="2652"/>
                  </a:cubicBezTo>
                  <a:cubicBezTo>
                    <a:pt x="598" y="2733"/>
                    <a:pt x="372" y="2842"/>
                    <a:pt x="291" y="3032"/>
                  </a:cubicBezTo>
                  <a:cubicBezTo>
                    <a:pt x="371" y="3062"/>
                    <a:pt x="458" y="3073"/>
                    <a:pt x="548" y="3073"/>
                  </a:cubicBezTo>
                  <a:cubicBezTo>
                    <a:pt x="672" y="3073"/>
                    <a:pt x="802" y="3053"/>
                    <a:pt x="933" y="3032"/>
                  </a:cubicBezTo>
                  <a:cubicBezTo>
                    <a:pt x="1195" y="2995"/>
                    <a:pt x="1466" y="2995"/>
                    <a:pt x="1728" y="2995"/>
                  </a:cubicBezTo>
                  <a:cubicBezTo>
                    <a:pt x="2144" y="2995"/>
                    <a:pt x="2668" y="3294"/>
                    <a:pt x="3048" y="3484"/>
                  </a:cubicBezTo>
                  <a:cubicBezTo>
                    <a:pt x="3536" y="3746"/>
                    <a:pt x="3988" y="3972"/>
                    <a:pt x="4477" y="4234"/>
                  </a:cubicBezTo>
                  <a:lnTo>
                    <a:pt x="3907" y="1522"/>
                  </a:lnTo>
                  <a:cubicBezTo>
                    <a:pt x="3573" y="1522"/>
                    <a:pt x="3229" y="1377"/>
                    <a:pt x="2967" y="1151"/>
                  </a:cubicBezTo>
                  <a:cubicBezTo>
                    <a:pt x="2705" y="925"/>
                    <a:pt x="2515" y="618"/>
                    <a:pt x="2406" y="319"/>
                  </a:cubicBezTo>
                  <a:cubicBezTo>
                    <a:pt x="2370" y="247"/>
                    <a:pt x="2325" y="130"/>
                    <a:pt x="2289" y="93"/>
                  </a:cubicBezTo>
                  <a:cubicBezTo>
                    <a:pt x="2229" y="30"/>
                    <a:pt x="2174" y="0"/>
                    <a:pt x="2130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4333000" y="1352525"/>
              <a:ext cx="152600" cy="114925"/>
            </a:xfrm>
            <a:custGeom>
              <a:avLst/>
              <a:gdLst/>
              <a:ahLst/>
              <a:cxnLst/>
              <a:rect l="l" t="t" r="r" b="b"/>
              <a:pathLst>
                <a:path w="6104" h="4597" extrusionOk="0">
                  <a:moveTo>
                    <a:pt x="3307" y="1"/>
                  </a:moveTo>
                  <a:cubicBezTo>
                    <a:pt x="2368" y="1"/>
                    <a:pt x="1327" y="310"/>
                    <a:pt x="787" y="1098"/>
                  </a:cubicBezTo>
                  <a:cubicBezTo>
                    <a:pt x="1" y="2228"/>
                    <a:pt x="489" y="3322"/>
                    <a:pt x="869" y="4488"/>
                  </a:cubicBezTo>
                  <a:cubicBezTo>
                    <a:pt x="883" y="4564"/>
                    <a:pt x="940" y="4597"/>
                    <a:pt x="998" y="4597"/>
                  </a:cubicBezTo>
                  <a:cubicBezTo>
                    <a:pt x="1085" y="4597"/>
                    <a:pt x="1174" y="4524"/>
                    <a:pt x="1131" y="4416"/>
                  </a:cubicBezTo>
                  <a:cubicBezTo>
                    <a:pt x="824" y="3466"/>
                    <a:pt x="372" y="2562"/>
                    <a:pt x="824" y="1586"/>
                  </a:cubicBezTo>
                  <a:cubicBezTo>
                    <a:pt x="1276" y="573"/>
                    <a:pt x="2451" y="347"/>
                    <a:pt x="3464" y="302"/>
                  </a:cubicBezTo>
                  <a:cubicBezTo>
                    <a:pt x="3516" y="299"/>
                    <a:pt x="3567" y="298"/>
                    <a:pt x="3618" y="298"/>
                  </a:cubicBezTo>
                  <a:cubicBezTo>
                    <a:pt x="5423" y="298"/>
                    <a:pt x="6008" y="2153"/>
                    <a:pt x="5498" y="3692"/>
                  </a:cubicBezTo>
                  <a:cubicBezTo>
                    <a:pt x="5454" y="3807"/>
                    <a:pt x="5545" y="3882"/>
                    <a:pt x="5632" y="3882"/>
                  </a:cubicBezTo>
                  <a:cubicBezTo>
                    <a:pt x="5690" y="3882"/>
                    <a:pt x="5746" y="3849"/>
                    <a:pt x="5760" y="3774"/>
                  </a:cubicBezTo>
                  <a:cubicBezTo>
                    <a:pt x="6022" y="3014"/>
                    <a:pt x="6104" y="2074"/>
                    <a:pt x="5760" y="1324"/>
                  </a:cubicBezTo>
                  <a:cubicBezTo>
                    <a:pt x="5308" y="383"/>
                    <a:pt x="4485" y="4"/>
                    <a:pt x="3464" y="4"/>
                  </a:cubicBezTo>
                  <a:cubicBezTo>
                    <a:pt x="3412" y="2"/>
                    <a:pt x="3359" y="1"/>
                    <a:pt x="3307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4506150" y="2342375"/>
              <a:ext cx="155525" cy="109225"/>
            </a:xfrm>
            <a:custGeom>
              <a:avLst/>
              <a:gdLst/>
              <a:ahLst/>
              <a:cxnLst/>
              <a:rect l="l" t="t" r="r" b="b"/>
              <a:pathLst>
                <a:path w="6221" h="4369" extrusionOk="0">
                  <a:moveTo>
                    <a:pt x="2116" y="0"/>
                  </a:moveTo>
                  <a:cubicBezTo>
                    <a:pt x="2080" y="0"/>
                    <a:pt x="2035" y="0"/>
                    <a:pt x="1998" y="36"/>
                  </a:cubicBezTo>
                  <a:cubicBezTo>
                    <a:pt x="1510" y="81"/>
                    <a:pt x="986" y="190"/>
                    <a:pt x="452" y="226"/>
                  </a:cubicBezTo>
                  <a:lnTo>
                    <a:pt x="452" y="642"/>
                  </a:lnTo>
                  <a:cubicBezTo>
                    <a:pt x="380" y="1022"/>
                    <a:pt x="308" y="1392"/>
                    <a:pt x="272" y="1772"/>
                  </a:cubicBezTo>
                  <a:cubicBezTo>
                    <a:pt x="272" y="1962"/>
                    <a:pt x="0" y="4032"/>
                    <a:pt x="46" y="4032"/>
                  </a:cubicBezTo>
                  <a:cubicBezTo>
                    <a:pt x="982" y="4285"/>
                    <a:pt x="1938" y="4368"/>
                    <a:pt x="2898" y="4368"/>
                  </a:cubicBezTo>
                  <a:cubicBezTo>
                    <a:pt x="3792" y="4368"/>
                    <a:pt x="4689" y="4296"/>
                    <a:pt x="5579" y="4222"/>
                  </a:cubicBezTo>
                  <a:cubicBezTo>
                    <a:pt x="5805" y="4222"/>
                    <a:pt x="6031" y="4186"/>
                    <a:pt x="6221" y="4032"/>
                  </a:cubicBezTo>
                  <a:cubicBezTo>
                    <a:pt x="6103" y="3282"/>
                    <a:pt x="5353" y="2749"/>
                    <a:pt x="4602" y="2523"/>
                  </a:cubicBezTo>
                  <a:cubicBezTo>
                    <a:pt x="3888" y="2342"/>
                    <a:pt x="3128" y="2260"/>
                    <a:pt x="2450" y="2188"/>
                  </a:cubicBezTo>
                  <a:cubicBezTo>
                    <a:pt x="2450" y="2116"/>
                    <a:pt x="2414" y="1998"/>
                    <a:pt x="2414" y="1926"/>
                  </a:cubicBezTo>
                  <a:cubicBezTo>
                    <a:pt x="2378" y="1284"/>
                    <a:pt x="2261" y="642"/>
                    <a:pt x="2116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4328275" y="2329250"/>
              <a:ext cx="85675" cy="119050"/>
            </a:xfrm>
            <a:custGeom>
              <a:avLst/>
              <a:gdLst/>
              <a:ahLst/>
              <a:cxnLst/>
              <a:rect l="l" t="t" r="r" b="b"/>
              <a:pathLst>
                <a:path w="3427" h="4762" extrusionOk="0">
                  <a:moveTo>
                    <a:pt x="2143" y="1"/>
                  </a:moveTo>
                  <a:lnTo>
                    <a:pt x="750" y="832"/>
                  </a:lnTo>
                  <a:cubicBezTo>
                    <a:pt x="524" y="2107"/>
                    <a:pt x="262" y="3427"/>
                    <a:pt x="0" y="4711"/>
                  </a:cubicBezTo>
                  <a:cubicBezTo>
                    <a:pt x="492" y="4744"/>
                    <a:pt x="983" y="4761"/>
                    <a:pt x="1474" y="4761"/>
                  </a:cubicBezTo>
                  <a:cubicBezTo>
                    <a:pt x="2076" y="4761"/>
                    <a:pt x="2676" y="4735"/>
                    <a:pt x="3273" y="4675"/>
                  </a:cubicBezTo>
                  <a:cubicBezTo>
                    <a:pt x="3318" y="4675"/>
                    <a:pt x="3354" y="4675"/>
                    <a:pt x="3390" y="4630"/>
                  </a:cubicBezTo>
                  <a:cubicBezTo>
                    <a:pt x="3427" y="4594"/>
                    <a:pt x="3390" y="4557"/>
                    <a:pt x="3390" y="4521"/>
                  </a:cubicBezTo>
                  <a:cubicBezTo>
                    <a:pt x="3011" y="3011"/>
                    <a:pt x="2595" y="1511"/>
                    <a:pt x="2143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4323525" y="1747250"/>
              <a:ext cx="243900" cy="622500"/>
            </a:xfrm>
            <a:custGeom>
              <a:avLst/>
              <a:gdLst/>
              <a:ahLst/>
              <a:cxnLst/>
              <a:rect l="l" t="t" r="r" b="b"/>
              <a:pathLst>
                <a:path w="9756" h="24900" extrusionOk="0">
                  <a:moveTo>
                    <a:pt x="9005" y="0"/>
                  </a:moveTo>
                  <a:lnTo>
                    <a:pt x="0" y="868"/>
                  </a:lnTo>
                  <a:cubicBezTo>
                    <a:pt x="118" y="1058"/>
                    <a:pt x="606" y="24863"/>
                    <a:pt x="606" y="24863"/>
                  </a:cubicBezTo>
                  <a:lnTo>
                    <a:pt x="3056" y="24899"/>
                  </a:lnTo>
                  <a:lnTo>
                    <a:pt x="3653" y="3201"/>
                  </a:lnTo>
                  <a:lnTo>
                    <a:pt x="5316" y="3128"/>
                  </a:lnTo>
                  <a:lnTo>
                    <a:pt x="7531" y="24899"/>
                  </a:lnTo>
                  <a:lnTo>
                    <a:pt x="9755" y="24863"/>
                  </a:lnTo>
                  <a:lnTo>
                    <a:pt x="9005" y="0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4506150" y="2382825"/>
              <a:ext cx="155525" cy="68775"/>
            </a:xfrm>
            <a:custGeom>
              <a:avLst/>
              <a:gdLst/>
              <a:ahLst/>
              <a:cxnLst/>
              <a:rect l="l" t="t" r="r" b="b"/>
              <a:pathLst>
                <a:path w="6221" h="2751" extrusionOk="0">
                  <a:moveTo>
                    <a:pt x="2378" y="0"/>
                  </a:moveTo>
                  <a:cubicBezTo>
                    <a:pt x="1809" y="0"/>
                    <a:pt x="1212" y="190"/>
                    <a:pt x="724" y="570"/>
                  </a:cubicBezTo>
                  <a:cubicBezTo>
                    <a:pt x="606" y="416"/>
                    <a:pt x="452" y="272"/>
                    <a:pt x="272" y="190"/>
                  </a:cubicBezTo>
                  <a:cubicBezTo>
                    <a:pt x="226" y="498"/>
                    <a:pt x="0" y="2414"/>
                    <a:pt x="46" y="2414"/>
                  </a:cubicBezTo>
                  <a:cubicBezTo>
                    <a:pt x="982" y="2667"/>
                    <a:pt x="1938" y="2750"/>
                    <a:pt x="2898" y="2750"/>
                  </a:cubicBezTo>
                  <a:cubicBezTo>
                    <a:pt x="3792" y="2750"/>
                    <a:pt x="4689" y="2678"/>
                    <a:pt x="5579" y="2604"/>
                  </a:cubicBezTo>
                  <a:cubicBezTo>
                    <a:pt x="5805" y="2604"/>
                    <a:pt x="6031" y="2568"/>
                    <a:pt x="6221" y="2414"/>
                  </a:cubicBezTo>
                  <a:cubicBezTo>
                    <a:pt x="6103" y="1664"/>
                    <a:pt x="5353" y="1131"/>
                    <a:pt x="4602" y="905"/>
                  </a:cubicBezTo>
                  <a:cubicBezTo>
                    <a:pt x="3888" y="724"/>
                    <a:pt x="3128" y="642"/>
                    <a:pt x="2450" y="570"/>
                  </a:cubicBezTo>
                  <a:cubicBezTo>
                    <a:pt x="2450" y="498"/>
                    <a:pt x="2414" y="380"/>
                    <a:pt x="2414" y="308"/>
                  </a:cubicBezTo>
                  <a:cubicBezTo>
                    <a:pt x="2414" y="190"/>
                    <a:pt x="2414" y="82"/>
                    <a:pt x="2378" y="0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4314025" y="2385600"/>
              <a:ext cx="111225" cy="67650"/>
            </a:xfrm>
            <a:custGeom>
              <a:avLst/>
              <a:gdLst/>
              <a:ahLst/>
              <a:cxnLst/>
              <a:rect l="l" t="t" r="r" b="b"/>
              <a:pathLst>
                <a:path w="4449" h="2706" extrusionOk="0">
                  <a:moveTo>
                    <a:pt x="2549" y="1"/>
                  </a:moveTo>
                  <a:cubicBezTo>
                    <a:pt x="2112" y="1"/>
                    <a:pt x="1663" y="135"/>
                    <a:pt x="1284" y="341"/>
                  </a:cubicBezTo>
                  <a:cubicBezTo>
                    <a:pt x="1058" y="459"/>
                    <a:pt x="868" y="568"/>
                    <a:pt x="724" y="721"/>
                  </a:cubicBezTo>
                  <a:cubicBezTo>
                    <a:pt x="308" y="1173"/>
                    <a:pt x="82" y="1815"/>
                    <a:pt x="0" y="2421"/>
                  </a:cubicBezTo>
                  <a:cubicBezTo>
                    <a:pt x="588" y="2642"/>
                    <a:pt x="1214" y="2705"/>
                    <a:pt x="1845" y="2705"/>
                  </a:cubicBezTo>
                  <a:cubicBezTo>
                    <a:pt x="2274" y="2705"/>
                    <a:pt x="2705" y="2676"/>
                    <a:pt x="3129" y="2647"/>
                  </a:cubicBezTo>
                  <a:cubicBezTo>
                    <a:pt x="3545" y="2602"/>
                    <a:pt x="3997" y="2566"/>
                    <a:pt x="4449" y="2493"/>
                  </a:cubicBezTo>
                  <a:lnTo>
                    <a:pt x="4449" y="2457"/>
                  </a:lnTo>
                  <a:cubicBezTo>
                    <a:pt x="4412" y="2150"/>
                    <a:pt x="4340" y="1851"/>
                    <a:pt x="4259" y="1553"/>
                  </a:cubicBezTo>
                  <a:cubicBezTo>
                    <a:pt x="4186" y="1246"/>
                    <a:pt x="4114" y="947"/>
                    <a:pt x="3924" y="685"/>
                  </a:cubicBezTo>
                  <a:cubicBezTo>
                    <a:pt x="3575" y="193"/>
                    <a:pt x="3070" y="1"/>
                    <a:pt x="2549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4200100" y="1491150"/>
              <a:ext cx="235550" cy="271250"/>
            </a:xfrm>
            <a:custGeom>
              <a:avLst/>
              <a:gdLst/>
              <a:ahLst/>
              <a:cxnLst/>
              <a:rect l="l" t="t" r="r" b="b"/>
              <a:pathLst>
                <a:path w="9422" h="10850" extrusionOk="0">
                  <a:moveTo>
                    <a:pt x="2035" y="1"/>
                  </a:moveTo>
                  <a:cubicBezTo>
                    <a:pt x="1438" y="1013"/>
                    <a:pt x="986" y="2035"/>
                    <a:pt x="534" y="3120"/>
                  </a:cubicBezTo>
                  <a:cubicBezTo>
                    <a:pt x="191" y="4024"/>
                    <a:pt x="1" y="5118"/>
                    <a:pt x="82" y="6140"/>
                  </a:cubicBezTo>
                  <a:cubicBezTo>
                    <a:pt x="154" y="6818"/>
                    <a:pt x="570" y="7460"/>
                    <a:pt x="1059" y="7948"/>
                  </a:cubicBezTo>
                  <a:cubicBezTo>
                    <a:pt x="1583" y="8436"/>
                    <a:pt x="2189" y="8770"/>
                    <a:pt x="2831" y="9078"/>
                  </a:cubicBezTo>
                  <a:cubicBezTo>
                    <a:pt x="4639" y="9946"/>
                    <a:pt x="6556" y="10543"/>
                    <a:pt x="8517" y="10805"/>
                  </a:cubicBezTo>
                  <a:cubicBezTo>
                    <a:pt x="8590" y="10850"/>
                    <a:pt x="8707" y="10850"/>
                    <a:pt x="8780" y="10850"/>
                  </a:cubicBezTo>
                  <a:cubicBezTo>
                    <a:pt x="9078" y="10208"/>
                    <a:pt x="9304" y="9494"/>
                    <a:pt x="9422" y="8770"/>
                  </a:cubicBezTo>
                  <a:cubicBezTo>
                    <a:pt x="8707" y="8544"/>
                    <a:pt x="8029" y="8318"/>
                    <a:pt x="7351" y="8020"/>
                  </a:cubicBezTo>
                  <a:cubicBezTo>
                    <a:pt x="6366" y="7640"/>
                    <a:pt x="5389" y="7306"/>
                    <a:pt x="4557" y="6664"/>
                  </a:cubicBezTo>
                  <a:cubicBezTo>
                    <a:pt x="4069" y="6284"/>
                    <a:pt x="3319" y="5877"/>
                    <a:pt x="3283" y="5235"/>
                  </a:cubicBezTo>
                  <a:cubicBezTo>
                    <a:pt x="3283" y="5082"/>
                    <a:pt x="3283" y="4928"/>
                    <a:pt x="3319" y="4783"/>
                  </a:cubicBezTo>
                  <a:cubicBezTo>
                    <a:pt x="3427" y="3915"/>
                    <a:pt x="3925" y="3201"/>
                    <a:pt x="4259" y="2406"/>
                  </a:cubicBezTo>
                  <a:cubicBezTo>
                    <a:pt x="4973" y="905"/>
                    <a:pt x="3283" y="263"/>
                    <a:pt x="2035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4502525" y="1490025"/>
              <a:ext cx="224025" cy="178775"/>
            </a:xfrm>
            <a:custGeom>
              <a:avLst/>
              <a:gdLst/>
              <a:ahLst/>
              <a:cxnLst/>
              <a:rect l="l" t="t" r="r" b="b"/>
              <a:pathLst>
                <a:path w="8961" h="7151" extrusionOk="0">
                  <a:moveTo>
                    <a:pt x="7378" y="1"/>
                  </a:moveTo>
                  <a:cubicBezTo>
                    <a:pt x="6248" y="1176"/>
                    <a:pt x="5163" y="2306"/>
                    <a:pt x="4033" y="3436"/>
                  </a:cubicBezTo>
                  <a:cubicBezTo>
                    <a:pt x="3581" y="2261"/>
                    <a:pt x="3011" y="1212"/>
                    <a:pt x="2487" y="82"/>
                  </a:cubicBezTo>
                  <a:lnTo>
                    <a:pt x="1" y="2035"/>
                  </a:lnTo>
                  <a:cubicBezTo>
                    <a:pt x="1" y="2378"/>
                    <a:pt x="37" y="2794"/>
                    <a:pt x="191" y="3093"/>
                  </a:cubicBezTo>
                  <a:cubicBezTo>
                    <a:pt x="263" y="3246"/>
                    <a:pt x="335" y="3391"/>
                    <a:pt x="417" y="3508"/>
                  </a:cubicBezTo>
                  <a:cubicBezTo>
                    <a:pt x="715" y="4114"/>
                    <a:pt x="977" y="4747"/>
                    <a:pt x="1321" y="5317"/>
                  </a:cubicBezTo>
                  <a:cubicBezTo>
                    <a:pt x="1619" y="5877"/>
                    <a:pt x="2035" y="6483"/>
                    <a:pt x="2559" y="6863"/>
                  </a:cubicBezTo>
                  <a:cubicBezTo>
                    <a:pt x="2836" y="7058"/>
                    <a:pt x="3125" y="7150"/>
                    <a:pt x="3413" y="7150"/>
                  </a:cubicBezTo>
                  <a:cubicBezTo>
                    <a:pt x="3672" y="7150"/>
                    <a:pt x="3930" y="7076"/>
                    <a:pt x="4178" y="6935"/>
                  </a:cubicBezTo>
                  <a:cubicBezTo>
                    <a:pt x="5986" y="5805"/>
                    <a:pt x="7496" y="4033"/>
                    <a:pt x="8436" y="2152"/>
                  </a:cubicBezTo>
                  <a:cubicBezTo>
                    <a:pt x="8590" y="1809"/>
                    <a:pt x="8816" y="1474"/>
                    <a:pt x="8960" y="1094"/>
                  </a:cubicBezTo>
                  <a:cubicBezTo>
                    <a:pt x="8400" y="796"/>
                    <a:pt x="7875" y="416"/>
                    <a:pt x="7378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4303850" y="1319600"/>
              <a:ext cx="240075" cy="161625"/>
            </a:xfrm>
            <a:custGeom>
              <a:avLst/>
              <a:gdLst/>
              <a:ahLst/>
              <a:cxnLst/>
              <a:rect l="l" t="t" r="r" b="b"/>
              <a:pathLst>
                <a:path w="9603" h="6465" extrusionOk="0">
                  <a:moveTo>
                    <a:pt x="5082" y="1"/>
                  </a:moveTo>
                  <a:lnTo>
                    <a:pt x="5082" y="1"/>
                  </a:lnTo>
                  <a:cubicBezTo>
                    <a:pt x="4440" y="154"/>
                    <a:pt x="3843" y="227"/>
                    <a:pt x="3201" y="263"/>
                  </a:cubicBezTo>
                  <a:cubicBezTo>
                    <a:pt x="3237" y="1058"/>
                    <a:pt x="3201" y="1809"/>
                    <a:pt x="3201" y="2604"/>
                  </a:cubicBezTo>
                  <a:cubicBezTo>
                    <a:pt x="2035" y="2867"/>
                    <a:pt x="787" y="3201"/>
                    <a:pt x="1" y="4105"/>
                  </a:cubicBezTo>
                  <a:cubicBezTo>
                    <a:pt x="977" y="5425"/>
                    <a:pt x="2523" y="6293"/>
                    <a:pt x="4105" y="6447"/>
                  </a:cubicBezTo>
                  <a:cubicBezTo>
                    <a:pt x="4252" y="6459"/>
                    <a:pt x="4400" y="6464"/>
                    <a:pt x="4549" y="6464"/>
                  </a:cubicBezTo>
                  <a:cubicBezTo>
                    <a:pt x="5312" y="6464"/>
                    <a:pt x="6085" y="6311"/>
                    <a:pt x="6781" y="6031"/>
                  </a:cubicBezTo>
                  <a:cubicBezTo>
                    <a:pt x="7459" y="5805"/>
                    <a:pt x="8590" y="5317"/>
                    <a:pt x="8888" y="4639"/>
                  </a:cubicBezTo>
                  <a:cubicBezTo>
                    <a:pt x="9602" y="2903"/>
                    <a:pt x="6139" y="2641"/>
                    <a:pt x="5154" y="2604"/>
                  </a:cubicBezTo>
                  <a:cubicBezTo>
                    <a:pt x="5118" y="1773"/>
                    <a:pt x="4973" y="832"/>
                    <a:pt x="5082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4231300" y="1378975"/>
              <a:ext cx="359625" cy="417300"/>
            </a:xfrm>
            <a:custGeom>
              <a:avLst/>
              <a:gdLst/>
              <a:ahLst/>
              <a:cxnLst/>
              <a:rect l="l" t="t" r="r" b="b"/>
              <a:pathLst>
                <a:path w="14385" h="16692" extrusionOk="0">
                  <a:moveTo>
                    <a:pt x="8658" y="0"/>
                  </a:moveTo>
                  <a:cubicBezTo>
                    <a:pt x="8608" y="0"/>
                    <a:pt x="8558" y="1"/>
                    <a:pt x="8508" y="3"/>
                  </a:cubicBezTo>
                  <a:cubicBezTo>
                    <a:pt x="8363" y="1242"/>
                    <a:pt x="8101" y="2336"/>
                    <a:pt x="7342" y="3394"/>
                  </a:cubicBezTo>
                  <a:cubicBezTo>
                    <a:pt x="6555" y="2454"/>
                    <a:pt x="5949" y="1323"/>
                    <a:pt x="5570" y="148"/>
                  </a:cubicBezTo>
                  <a:cubicBezTo>
                    <a:pt x="4629" y="455"/>
                    <a:pt x="3581" y="754"/>
                    <a:pt x="2785" y="1323"/>
                  </a:cubicBezTo>
                  <a:cubicBezTo>
                    <a:pt x="2179" y="1730"/>
                    <a:pt x="1845" y="2408"/>
                    <a:pt x="1429" y="3014"/>
                  </a:cubicBezTo>
                  <a:cubicBezTo>
                    <a:pt x="905" y="3728"/>
                    <a:pt x="489" y="4524"/>
                    <a:pt x="37" y="5274"/>
                  </a:cubicBezTo>
                  <a:cubicBezTo>
                    <a:pt x="0" y="5310"/>
                    <a:pt x="0" y="5347"/>
                    <a:pt x="0" y="5347"/>
                  </a:cubicBezTo>
                  <a:cubicBezTo>
                    <a:pt x="0" y="5392"/>
                    <a:pt x="0" y="5428"/>
                    <a:pt x="37" y="5464"/>
                  </a:cubicBezTo>
                  <a:cubicBezTo>
                    <a:pt x="416" y="5989"/>
                    <a:pt x="787" y="6441"/>
                    <a:pt x="1357" y="6784"/>
                  </a:cubicBezTo>
                  <a:cubicBezTo>
                    <a:pt x="1489" y="6850"/>
                    <a:pt x="2667" y="7481"/>
                    <a:pt x="2955" y="7481"/>
                  </a:cubicBezTo>
                  <a:cubicBezTo>
                    <a:pt x="2982" y="7481"/>
                    <a:pt x="3002" y="7475"/>
                    <a:pt x="3011" y="7462"/>
                  </a:cubicBezTo>
                  <a:cubicBezTo>
                    <a:pt x="3309" y="7010"/>
                    <a:pt x="3653" y="6522"/>
                    <a:pt x="3988" y="6025"/>
                  </a:cubicBezTo>
                  <a:lnTo>
                    <a:pt x="3988" y="6025"/>
                  </a:lnTo>
                  <a:cubicBezTo>
                    <a:pt x="3879" y="6215"/>
                    <a:pt x="3879" y="6784"/>
                    <a:pt x="3879" y="7010"/>
                  </a:cubicBezTo>
                  <a:cubicBezTo>
                    <a:pt x="3807" y="7381"/>
                    <a:pt x="3761" y="7761"/>
                    <a:pt x="3725" y="8140"/>
                  </a:cubicBezTo>
                  <a:cubicBezTo>
                    <a:pt x="3653" y="8927"/>
                    <a:pt x="3581" y="9686"/>
                    <a:pt x="3535" y="10437"/>
                  </a:cubicBezTo>
                  <a:cubicBezTo>
                    <a:pt x="3391" y="12353"/>
                    <a:pt x="2939" y="14207"/>
                    <a:pt x="2631" y="16087"/>
                  </a:cubicBezTo>
                  <a:cubicBezTo>
                    <a:pt x="2749" y="16123"/>
                    <a:pt x="2857" y="16160"/>
                    <a:pt x="2975" y="16196"/>
                  </a:cubicBezTo>
                  <a:cubicBezTo>
                    <a:pt x="3761" y="16386"/>
                    <a:pt x="4593" y="16467"/>
                    <a:pt x="5389" y="16576"/>
                  </a:cubicBezTo>
                  <a:cubicBezTo>
                    <a:pt x="6248" y="16650"/>
                    <a:pt x="7106" y="16692"/>
                    <a:pt x="7965" y="16692"/>
                  </a:cubicBezTo>
                  <a:cubicBezTo>
                    <a:pt x="8462" y="16692"/>
                    <a:pt x="8960" y="16678"/>
                    <a:pt x="9457" y="16648"/>
                  </a:cubicBezTo>
                  <a:cubicBezTo>
                    <a:pt x="10768" y="16539"/>
                    <a:pt x="12170" y="16350"/>
                    <a:pt x="13372" y="15861"/>
                  </a:cubicBezTo>
                  <a:cubicBezTo>
                    <a:pt x="13182" y="14885"/>
                    <a:pt x="12848" y="13936"/>
                    <a:pt x="12658" y="12995"/>
                  </a:cubicBezTo>
                  <a:cubicBezTo>
                    <a:pt x="12432" y="11757"/>
                    <a:pt x="12124" y="10509"/>
                    <a:pt x="11980" y="9234"/>
                  </a:cubicBezTo>
                  <a:cubicBezTo>
                    <a:pt x="11980" y="9044"/>
                    <a:pt x="11600" y="6522"/>
                    <a:pt x="11672" y="6522"/>
                  </a:cubicBezTo>
                  <a:cubicBezTo>
                    <a:pt x="12088" y="6368"/>
                    <a:pt x="12766" y="6178"/>
                    <a:pt x="13146" y="5916"/>
                  </a:cubicBezTo>
                  <a:cubicBezTo>
                    <a:pt x="13255" y="5844"/>
                    <a:pt x="14385" y="4822"/>
                    <a:pt x="14349" y="4786"/>
                  </a:cubicBezTo>
                  <a:lnTo>
                    <a:pt x="14312" y="4750"/>
                  </a:lnTo>
                  <a:cubicBezTo>
                    <a:pt x="14050" y="4488"/>
                    <a:pt x="13824" y="4180"/>
                    <a:pt x="13598" y="3882"/>
                  </a:cubicBezTo>
                  <a:cubicBezTo>
                    <a:pt x="13562" y="3764"/>
                    <a:pt x="13481" y="3692"/>
                    <a:pt x="13408" y="3620"/>
                  </a:cubicBezTo>
                  <a:cubicBezTo>
                    <a:pt x="13146" y="3276"/>
                    <a:pt x="12956" y="2860"/>
                    <a:pt x="12730" y="2490"/>
                  </a:cubicBezTo>
                  <a:cubicBezTo>
                    <a:pt x="12242" y="1694"/>
                    <a:pt x="11862" y="871"/>
                    <a:pt x="10958" y="528"/>
                  </a:cubicBezTo>
                  <a:cubicBezTo>
                    <a:pt x="10288" y="248"/>
                    <a:pt x="9420" y="0"/>
                    <a:pt x="8658" y="0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4349950" y="1379050"/>
              <a:ext cx="119600" cy="119600"/>
            </a:xfrm>
            <a:custGeom>
              <a:avLst/>
              <a:gdLst/>
              <a:ahLst/>
              <a:cxnLst/>
              <a:rect l="l" t="t" r="r" b="b"/>
              <a:pathLst>
                <a:path w="4784" h="4784" extrusionOk="0">
                  <a:moveTo>
                    <a:pt x="3762" y="0"/>
                  </a:moveTo>
                  <a:cubicBezTo>
                    <a:pt x="3617" y="1239"/>
                    <a:pt x="3355" y="2333"/>
                    <a:pt x="2596" y="3391"/>
                  </a:cubicBezTo>
                  <a:cubicBezTo>
                    <a:pt x="1809" y="2451"/>
                    <a:pt x="1203" y="1320"/>
                    <a:pt x="824" y="145"/>
                  </a:cubicBezTo>
                  <a:cubicBezTo>
                    <a:pt x="562" y="226"/>
                    <a:pt x="263" y="299"/>
                    <a:pt x="1" y="416"/>
                  </a:cubicBezTo>
                  <a:cubicBezTo>
                    <a:pt x="453" y="2107"/>
                    <a:pt x="1466" y="3689"/>
                    <a:pt x="2858" y="4783"/>
                  </a:cubicBezTo>
                  <a:cubicBezTo>
                    <a:pt x="3726" y="3309"/>
                    <a:pt x="4368" y="1727"/>
                    <a:pt x="4784" y="109"/>
                  </a:cubicBezTo>
                  <a:cubicBezTo>
                    <a:pt x="4440" y="37"/>
                    <a:pt x="4069" y="0"/>
                    <a:pt x="3762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4231300" y="1493875"/>
              <a:ext cx="86600" cy="72125"/>
            </a:xfrm>
            <a:custGeom>
              <a:avLst/>
              <a:gdLst/>
              <a:ahLst/>
              <a:cxnLst/>
              <a:rect l="l" t="t" r="r" b="b"/>
              <a:pathLst>
                <a:path w="3464" h="2885" extrusionOk="0">
                  <a:moveTo>
                    <a:pt x="416" y="0"/>
                  </a:moveTo>
                  <a:cubicBezTo>
                    <a:pt x="299" y="226"/>
                    <a:pt x="145" y="452"/>
                    <a:pt x="37" y="678"/>
                  </a:cubicBezTo>
                  <a:cubicBezTo>
                    <a:pt x="0" y="714"/>
                    <a:pt x="0" y="751"/>
                    <a:pt x="0" y="751"/>
                  </a:cubicBezTo>
                  <a:cubicBezTo>
                    <a:pt x="0" y="796"/>
                    <a:pt x="0" y="832"/>
                    <a:pt x="37" y="868"/>
                  </a:cubicBezTo>
                  <a:cubicBezTo>
                    <a:pt x="416" y="1393"/>
                    <a:pt x="787" y="1845"/>
                    <a:pt x="1357" y="2188"/>
                  </a:cubicBezTo>
                  <a:cubicBezTo>
                    <a:pt x="1489" y="2254"/>
                    <a:pt x="2667" y="2885"/>
                    <a:pt x="2955" y="2885"/>
                  </a:cubicBezTo>
                  <a:cubicBezTo>
                    <a:pt x="2982" y="2885"/>
                    <a:pt x="3002" y="2879"/>
                    <a:pt x="3011" y="2866"/>
                  </a:cubicBezTo>
                  <a:cubicBezTo>
                    <a:pt x="3165" y="2640"/>
                    <a:pt x="3309" y="2414"/>
                    <a:pt x="3463" y="2188"/>
                  </a:cubicBezTo>
                  <a:cubicBezTo>
                    <a:pt x="2369" y="1619"/>
                    <a:pt x="1357" y="868"/>
                    <a:pt x="416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4519475" y="1478725"/>
              <a:ext cx="71450" cy="64225"/>
            </a:xfrm>
            <a:custGeom>
              <a:avLst/>
              <a:gdLst/>
              <a:ahLst/>
              <a:cxnLst/>
              <a:rect l="l" t="t" r="r" b="b"/>
              <a:pathLst>
                <a:path w="2858" h="2569" extrusionOk="0">
                  <a:moveTo>
                    <a:pt x="2180" y="0"/>
                  </a:moveTo>
                  <a:cubicBezTo>
                    <a:pt x="1583" y="724"/>
                    <a:pt x="823" y="1284"/>
                    <a:pt x="1" y="1664"/>
                  </a:cubicBezTo>
                  <a:cubicBezTo>
                    <a:pt x="73" y="1962"/>
                    <a:pt x="1" y="2261"/>
                    <a:pt x="109" y="2568"/>
                  </a:cubicBezTo>
                  <a:cubicBezTo>
                    <a:pt x="561" y="2414"/>
                    <a:pt x="1239" y="2188"/>
                    <a:pt x="1619" y="1926"/>
                  </a:cubicBezTo>
                  <a:cubicBezTo>
                    <a:pt x="1728" y="1854"/>
                    <a:pt x="2858" y="832"/>
                    <a:pt x="2822" y="796"/>
                  </a:cubicBezTo>
                  <a:lnTo>
                    <a:pt x="2785" y="760"/>
                  </a:lnTo>
                  <a:cubicBezTo>
                    <a:pt x="2559" y="534"/>
                    <a:pt x="2369" y="272"/>
                    <a:pt x="2180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4"/>
            <p:cNvSpPr/>
            <p:nvPr/>
          </p:nvSpPr>
          <p:spPr>
            <a:xfrm>
              <a:off x="4429975" y="1342200"/>
              <a:ext cx="1825" cy="22625"/>
            </a:xfrm>
            <a:custGeom>
              <a:avLst/>
              <a:gdLst/>
              <a:ahLst/>
              <a:cxnLst/>
              <a:rect l="l" t="t" r="r" b="b"/>
              <a:pathLst>
                <a:path w="73" h="905" extrusionOk="0">
                  <a:moveTo>
                    <a:pt x="37" y="715"/>
                  </a:moveTo>
                  <a:cubicBezTo>
                    <a:pt x="37" y="796"/>
                    <a:pt x="73" y="832"/>
                    <a:pt x="73" y="905"/>
                  </a:cubicBezTo>
                  <a:cubicBezTo>
                    <a:pt x="73" y="832"/>
                    <a:pt x="37" y="796"/>
                    <a:pt x="37" y="715"/>
                  </a:cubicBezTo>
                  <a:lnTo>
                    <a:pt x="37" y="715"/>
                  </a:ln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54"/>
                    <a:pt x="0" y="308"/>
                    <a:pt x="37" y="453"/>
                  </a:cubicBezTo>
                  <a:lnTo>
                    <a:pt x="37" y="453"/>
                  </a:lnTo>
                  <a:cubicBezTo>
                    <a:pt x="0" y="308"/>
                    <a:pt x="0" y="154"/>
                    <a:pt x="0" y="1"/>
                  </a:cubicBezTo>
                  <a:close/>
                </a:path>
              </a:pathLst>
            </a:custGeom>
            <a:solidFill>
              <a:srgbClr val="B2C4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4"/>
            <p:cNvSpPr/>
            <p:nvPr/>
          </p:nvSpPr>
          <p:spPr>
            <a:xfrm>
              <a:off x="4430875" y="1353500"/>
              <a:ext cx="25" cy="6575"/>
            </a:xfrm>
            <a:custGeom>
              <a:avLst/>
              <a:gdLst/>
              <a:ahLst/>
              <a:cxnLst/>
              <a:rect l="l" t="t" r="r" b="b"/>
              <a:pathLst>
                <a:path w="1" h="263" extrusionOk="0">
                  <a:moveTo>
                    <a:pt x="1" y="1"/>
                  </a:moveTo>
                  <a:lnTo>
                    <a:pt x="1" y="263"/>
                  </a:lnTo>
                  <a:lnTo>
                    <a:pt x="1" y="26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438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4"/>
            <p:cNvSpPr/>
            <p:nvPr/>
          </p:nvSpPr>
          <p:spPr>
            <a:xfrm>
              <a:off x="4383875" y="1342200"/>
              <a:ext cx="47925" cy="27375"/>
            </a:xfrm>
            <a:custGeom>
              <a:avLst/>
              <a:gdLst/>
              <a:ahLst/>
              <a:cxnLst/>
              <a:rect l="l" t="t" r="r" b="b"/>
              <a:pathLst>
                <a:path w="1917" h="1095" extrusionOk="0">
                  <a:moveTo>
                    <a:pt x="1844" y="1"/>
                  </a:moveTo>
                  <a:cubicBezTo>
                    <a:pt x="1501" y="37"/>
                    <a:pt x="1166" y="82"/>
                    <a:pt x="823" y="82"/>
                  </a:cubicBezTo>
                  <a:cubicBezTo>
                    <a:pt x="561" y="82"/>
                    <a:pt x="298" y="37"/>
                    <a:pt x="0" y="37"/>
                  </a:cubicBezTo>
                  <a:lnTo>
                    <a:pt x="0" y="1059"/>
                  </a:lnTo>
                  <a:cubicBezTo>
                    <a:pt x="335" y="1095"/>
                    <a:pt x="642" y="1095"/>
                    <a:pt x="940" y="1095"/>
                  </a:cubicBezTo>
                  <a:cubicBezTo>
                    <a:pt x="1275" y="1095"/>
                    <a:pt x="1618" y="1095"/>
                    <a:pt x="1917" y="1022"/>
                  </a:cubicBezTo>
                  <a:lnTo>
                    <a:pt x="1917" y="905"/>
                  </a:lnTo>
                  <a:cubicBezTo>
                    <a:pt x="1917" y="832"/>
                    <a:pt x="1881" y="796"/>
                    <a:pt x="1881" y="715"/>
                  </a:cubicBezTo>
                  <a:lnTo>
                    <a:pt x="1881" y="453"/>
                  </a:lnTo>
                  <a:cubicBezTo>
                    <a:pt x="1844" y="308"/>
                    <a:pt x="1844" y="154"/>
                    <a:pt x="1844" y="1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4"/>
            <p:cNvSpPr/>
            <p:nvPr/>
          </p:nvSpPr>
          <p:spPr>
            <a:xfrm>
              <a:off x="4284875" y="1081875"/>
              <a:ext cx="259050" cy="182150"/>
            </a:xfrm>
            <a:custGeom>
              <a:avLst/>
              <a:gdLst/>
              <a:ahLst/>
              <a:cxnLst/>
              <a:rect l="l" t="t" r="r" b="b"/>
              <a:pathLst>
                <a:path w="10362" h="7286" extrusionOk="0">
                  <a:moveTo>
                    <a:pt x="4675" y="1"/>
                  </a:moveTo>
                  <a:cubicBezTo>
                    <a:pt x="3658" y="1"/>
                    <a:pt x="2597" y="548"/>
                    <a:pt x="1962" y="1337"/>
                  </a:cubicBezTo>
                  <a:cubicBezTo>
                    <a:pt x="1700" y="1680"/>
                    <a:pt x="1510" y="2087"/>
                    <a:pt x="1474" y="2539"/>
                  </a:cubicBezTo>
                  <a:cubicBezTo>
                    <a:pt x="1398" y="2521"/>
                    <a:pt x="1317" y="2512"/>
                    <a:pt x="1236" y="2512"/>
                  </a:cubicBezTo>
                  <a:cubicBezTo>
                    <a:pt x="989" y="2512"/>
                    <a:pt x="731" y="2595"/>
                    <a:pt x="534" y="2765"/>
                  </a:cubicBezTo>
                  <a:cubicBezTo>
                    <a:pt x="0" y="3262"/>
                    <a:pt x="0" y="4121"/>
                    <a:pt x="0" y="4763"/>
                  </a:cubicBezTo>
                  <a:cubicBezTo>
                    <a:pt x="0" y="5631"/>
                    <a:pt x="118" y="6463"/>
                    <a:pt x="380" y="7286"/>
                  </a:cubicBezTo>
                  <a:lnTo>
                    <a:pt x="8933" y="6797"/>
                  </a:lnTo>
                  <a:cubicBezTo>
                    <a:pt x="9457" y="6725"/>
                    <a:pt x="10063" y="6011"/>
                    <a:pt x="10207" y="5405"/>
                  </a:cubicBezTo>
                  <a:cubicBezTo>
                    <a:pt x="10361" y="4691"/>
                    <a:pt x="9909" y="3859"/>
                    <a:pt x="9267" y="3714"/>
                  </a:cubicBezTo>
                  <a:cubicBezTo>
                    <a:pt x="9529" y="3407"/>
                    <a:pt x="9719" y="2955"/>
                    <a:pt x="9755" y="2503"/>
                  </a:cubicBezTo>
                  <a:cubicBezTo>
                    <a:pt x="9755" y="2051"/>
                    <a:pt x="9611" y="1599"/>
                    <a:pt x="9303" y="1300"/>
                  </a:cubicBezTo>
                  <a:cubicBezTo>
                    <a:pt x="9123" y="1147"/>
                    <a:pt x="8933" y="1038"/>
                    <a:pt x="8707" y="957"/>
                  </a:cubicBezTo>
                  <a:cubicBezTo>
                    <a:pt x="8421" y="823"/>
                    <a:pt x="8104" y="754"/>
                    <a:pt x="7786" y="754"/>
                  </a:cubicBezTo>
                  <a:cubicBezTo>
                    <a:pt x="7310" y="754"/>
                    <a:pt x="6831" y="908"/>
                    <a:pt x="6446" y="1228"/>
                  </a:cubicBezTo>
                  <a:cubicBezTo>
                    <a:pt x="6329" y="658"/>
                    <a:pt x="5877" y="243"/>
                    <a:pt x="5389" y="98"/>
                  </a:cubicBezTo>
                  <a:cubicBezTo>
                    <a:pt x="5157" y="32"/>
                    <a:pt x="4918" y="1"/>
                    <a:pt x="4675" y="1"/>
                  </a:cubicBezTo>
                  <a:close/>
                </a:path>
              </a:pathLst>
            </a:custGeom>
            <a:solidFill>
              <a:srgbClr val="B07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4"/>
            <p:cNvSpPr/>
            <p:nvPr/>
          </p:nvSpPr>
          <p:spPr>
            <a:xfrm>
              <a:off x="4490325" y="1230800"/>
              <a:ext cx="32800" cy="54925"/>
            </a:xfrm>
            <a:custGeom>
              <a:avLst/>
              <a:gdLst/>
              <a:ahLst/>
              <a:cxnLst/>
              <a:rect l="l" t="t" r="r" b="b"/>
              <a:pathLst>
                <a:path w="1312" h="2197" extrusionOk="0">
                  <a:moveTo>
                    <a:pt x="601" y="0"/>
                  </a:moveTo>
                  <a:cubicBezTo>
                    <a:pt x="550" y="0"/>
                    <a:pt x="500" y="6"/>
                    <a:pt x="452" y="18"/>
                  </a:cubicBezTo>
                  <a:cubicBezTo>
                    <a:pt x="263" y="54"/>
                    <a:pt x="73" y="198"/>
                    <a:pt x="0" y="388"/>
                  </a:cubicBezTo>
                  <a:lnTo>
                    <a:pt x="226" y="2196"/>
                  </a:lnTo>
                  <a:cubicBezTo>
                    <a:pt x="489" y="2052"/>
                    <a:pt x="787" y="1862"/>
                    <a:pt x="977" y="1600"/>
                  </a:cubicBezTo>
                  <a:cubicBezTo>
                    <a:pt x="1167" y="1329"/>
                    <a:pt x="1311" y="994"/>
                    <a:pt x="1275" y="650"/>
                  </a:cubicBezTo>
                  <a:cubicBezTo>
                    <a:pt x="1239" y="470"/>
                    <a:pt x="1167" y="280"/>
                    <a:pt x="1013" y="126"/>
                  </a:cubicBezTo>
                  <a:cubicBezTo>
                    <a:pt x="899" y="46"/>
                    <a:pt x="746" y="0"/>
                    <a:pt x="601" y="0"/>
                  </a:cubicBezTo>
                  <a:close/>
                </a:path>
              </a:pathLst>
            </a:custGeom>
            <a:solidFill>
              <a:srgbClr val="D38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4"/>
            <p:cNvSpPr/>
            <p:nvPr/>
          </p:nvSpPr>
          <p:spPr>
            <a:xfrm>
              <a:off x="4498675" y="1239250"/>
              <a:ext cx="14275" cy="32625"/>
            </a:xfrm>
            <a:custGeom>
              <a:avLst/>
              <a:gdLst/>
              <a:ahLst/>
              <a:cxnLst/>
              <a:rect l="l" t="t" r="r" b="b"/>
              <a:pathLst>
                <a:path w="571" h="1305" extrusionOk="0">
                  <a:moveTo>
                    <a:pt x="513" y="1"/>
                  </a:moveTo>
                  <a:cubicBezTo>
                    <a:pt x="488" y="1"/>
                    <a:pt x="426" y="43"/>
                    <a:pt x="345" y="132"/>
                  </a:cubicBezTo>
                  <a:cubicBezTo>
                    <a:pt x="263" y="204"/>
                    <a:pt x="155" y="394"/>
                    <a:pt x="73" y="584"/>
                  </a:cubicBezTo>
                  <a:cubicBezTo>
                    <a:pt x="1" y="765"/>
                    <a:pt x="1" y="954"/>
                    <a:pt x="1" y="1108"/>
                  </a:cubicBezTo>
                  <a:cubicBezTo>
                    <a:pt x="1" y="1203"/>
                    <a:pt x="29" y="1305"/>
                    <a:pt x="60" y="1305"/>
                  </a:cubicBezTo>
                  <a:cubicBezTo>
                    <a:pt x="64" y="1305"/>
                    <a:pt x="69" y="1302"/>
                    <a:pt x="73" y="1298"/>
                  </a:cubicBezTo>
                  <a:cubicBezTo>
                    <a:pt x="118" y="1298"/>
                    <a:pt x="73" y="991"/>
                    <a:pt x="191" y="620"/>
                  </a:cubicBezTo>
                  <a:cubicBezTo>
                    <a:pt x="299" y="240"/>
                    <a:pt x="571" y="14"/>
                    <a:pt x="525" y="14"/>
                  </a:cubicBezTo>
                  <a:cubicBezTo>
                    <a:pt x="525" y="5"/>
                    <a:pt x="521" y="1"/>
                    <a:pt x="513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4"/>
            <p:cNvSpPr/>
            <p:nvPr/>
          </p:nvSpPr>
          <p:spPr>
            <a:xfrm>
              <a:off x="4502525" y="1249075"/>
              <a:ext cx="7475" cy="20600"/>
            </a:xfrm>
            <a:custGeom>
              <a:avLst/>
              <a:gdLst/>
              <a:ahLst/>
              <a:cxnLst/>
              <a:rect l="l" t="t" r="r" b="b"/>
              <a:pathLst>
                <a:path w="299" h="824" extrusionOk="0">
                  <a:moveTo>
                    <a:pt x="37" y="1"/>
                  </a:moveTo>
                  <a:lnTo>
                    <a:pt x="37" y="1"/>
                  </a:lnTo>
                  <a:cubicBezTo>
                    <a:pt x="1" y="37"/>
                    <a:pt x="191" y="191"/>
                    <a:pt x="191" y="417"/>
                  </a:cubicBezTo>
                  <a:cubicBezTo>
                    <a:pt x="191" y="643"/>
                    <a:pt x="37" y="787"/>
                    <a:pt x="37" y="824"/>
                  </a:cubicBezTo>
                  <a:cubicBezTo>
                    <a:pt x="73" y="824"/>
                    <a:pt x="109" y="824"/>
                    <a:pt x="191" y="751"/>
                  </a:cubicBezTo>
                  <a:cubicBezTo>
                    <a:pt x="227" y="679"/>
                    <a:pt x="299" y="561"/>
                    <a:pt x="299" y="417"/>
                  </a:cubicBezTo>
                  <a:cubicBezTo>
                    <a:pt x="299" y="263"/>
                    <a:pt x="227" y="145"/>
                    <a:pt x="145" y="73"/>
                  </a:cubicBezTo>
                  <a:cubicBezTo>
                    <a:pt x="109" y="1"/>
                    <a:pt x="37" y="1"/>
                    <a:pt x="37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4"/>
            <p:cNvSpPr/>
            <p:nvPr/>
          </p:nvSpPr>
          <p:spPr>
            <a:xfrm>
              <a:off x="4307475" y="1146575"/>
              <a:ext cx="199825" cy="197075"/>
            </a:xfrm>
            <a:custGeom>
              <a:avLst/>
              <a:gdLst/>
              <a:ahLst/>
              <a:cxnLst/>
              <a:rect l="l" t="t" r="r" b="b"/>
              <a:pathLst>
                <a:path w="7993" h="7883" extrusionOk="0">
                  <a:moveTo>
                    <a:pt x="4034" y="0"/>
                  </a:moveTo>
                  <a:cubicBezTo>
                    <a:pt x="3640" y="0"/>
                    <a:pt x="3246" y="39"/>
                    <a:pt x="2866" y="105"/>
                  </a:cubicBezTo>
                  <a:cubicBezTo>
                    <a:pt x="1619" y="331"/>
                    <a:pt x="308" y="900"/>
                    <a:pt x="118" y="2329"/>
                  </a:cubicBezTo>
                  <a:cubicBezTo>
                    <a:pt x="0" y="3269"/>
                    <a:pt x="36" y="4245"/>
                    <a:pt x="262" y="5150"/>
                  </a:cubicBezTo>
                  <a:cubicBezTo>
                    <a:pt x="416" y="5981"/>
                    <a:pt x="678" y="6958"/>
                    <a:pt x="1438" y="7410"/>
                  </a:cubicBezTo>
                  <a:cubicBezTo>
                    <a:pt x="1736" y="7564"/>
                    <a:pt x="2116" y="7753"/>
                    <a:pt x="2450" y="7790"/>
                  </a:cubicBezTo>
                  <a:cubicBezTo>
                    <a:pt x="2487" y="7826"/>
                    <a:pt x="2523" y="7826"/>
                    <a:pt x="2568" y="7826"/>
                  </a:cubicBezTo>
                  <a:cubicBezTo>
                    <a:pt x="2999" y="7856"/>
                    <a:pt x="3432" y="7883"/>
                    <a:pt x="3858" y="7883"/>
                  </a:cubicBezTo>
                  <a:cubicBezTo>
                    <a:pt x="5104" y="7883"/>
                    <a:pt x="6282" y="7652"/>
                    <a:pt x="7125" y="6587"/>
                  </a:cubicBezTo>
                  <a:cubicBezTo>
                    <a:pt x="7993" y="5493"/>
                    <a:pt x="7613" y="3721"/>
                    <a:pt x="7387" y="2482"/>
                  </a:cubicBezTo>
                  <a:cubicBezTo>
                    <a:pt x="7233" y="1615"/>
                    <a:pt x="7007" y="900"/>
                    <a:pt x="6184" y="484"/>
                  </a:cubicBezTo>
                  <a:cubicBezTo>
                    <a:pt x="5518" y="136"/>
                    <a:pt x="4774" y="0"/>
                    <a:pt x="4034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4"/>
            <p:cNvSpPr/>
            <p:nvPr/>
          </p:nvSpPr>
          <p:spPr>
            <a:xfrm>
              <a:off x="4378225" y="1236725"/>
              <a:ext cx="7475" cy="23675"/>
            </a:xfrm>
            <a:custGeom>
              <a:avLst/>
              <a:gdLst/>
              <a:ahLst/>
              <a:cxnLst/>
              <a:rect l="l" t="t" r="r" b="b"/>
              <a:pathLst>
                <a:path w="299" h="947" extrusionOk="0">
                  <a:moveTo>
                    <a:pt x="120" y="1"/>
                  </a:moveTo>
                  <a:cubicBezTo>
                    <a:pt x="115" y="1"/>
                    <a:pt x="112" y="3"/>
                    <a:pt x="109" y="7"/>
                  </a:cubicBezTo>
                  <a:cubicBezTo>
                    <a:pt x="36" y="7"/>
                    <a:pt x="0" y="233"/>
                    <a:pt x="36" y="495"/>
                  </a:cubicBezTo>
                  <a:cubicBezTo>
                    <a:pt x="36" y="721"/>
                    <a:pt x="72" y="947"/>
                    <a:pt x="145" y="947"/>
                  </a:cubicBezTo>
                  <a:cubicBezTo>
                    <a:pt x="190" y="947"/>
                    <a:pt x="298" y="757"/>
                    <a:pt x="262" y="459"/>
                  </a:cubicBezTo>
                  <a:cubicBezTo>
                    <a:pt x="262" y="211"/>
                    <a:pt x="164" y="1"/>
                    <a:pt x="120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4"/>
            <p:cNvSpPr/>
            <p:nvPr/>
          </p:nvSpPr>
          <p:spPr>
            <a:xfrm>
              <a:off x="4455300" y="1233950"/>
              <a:ext cx="7700" cy="22725"/>
            </a:xfrm>
            <a:custGeom>
              <a:avLst/>
              <a:gdLst/>
              <a:ahLst/>
              <a:cxnLst/>
              <a:rect l="l" t="t" r="r" b="b"/>
              <a:pathLst>
                <a:path w="308" h="909" extrusionOk="0">
                  <a:moveTo>
                    <a:pt x="118" y="0"/>
                  </a:moveTo>
                  <a:cubicBezTo>
                    <a:pt x="45" y="0"/>
                    <a:pt x="0" y="226"/>
                    <a:pt x="45" y="488"/>
                  </a:cubicBezTo>
                  <a:cubicBezTo>
                    <a:pt x="79" y="698"/>
                    <a:pt x="112" y="908"/>
                    <a:pt x="175" y="908"/>
                  </a:cubicBezTo>
                  <a:cubicBezTo>
                    <a:pt x="180" y="908"/>
                    <a:pt x="185" y="907"/>
                    <a:pt x="190" y="904"/>
                  </a:cubicBezTo>
                  <a:cubicBezTo>
                    <a:pt x="271" y="904"/>
                    <a:pt x="307" y="714"/>
                    <a:pt x="307" y="452"/>
                  </a:cubicBezTo>
                  <a:cubicBezTo>
                    <a:pt x="271" y="190"/>
                    <a:pt x="154" y="0"/>
                    <a:pt x="118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4"/>
            <p:cNvSpPr/>
            <p:nvPr/>
          </p:nvSpPr>
          <p:spPr>
            <a:xfrm>
              <a:off x="4352675" y="1194925"/>
              <a:ext cx="37775" cy="21425"/>
            </a:xfrm>
            <a:custGeom>
              <a:avLst/>
              <a:gdLst/>
              <a:ahLst/>
              <a:cxnLst/>
              <a:rect l="l" t="t" r="r" b="b"/>
              <a:pathLst>
                <a:path w="1511" h="857" extrusionOk="0">
                  <a:moveTo>
                    <a:pt x="1366" y="0"/>
                  </a:moveTo>
                  <a:cubicBezTo>
                    <a:pt x="1331" y="0"/>
                    <a:pt x="1290" y="4"/>
                    <a:pt x="1248" y="15"/>
                  </a:cubicBezTo>
                  <a:cubicBezTo>
                    <a:pt x="1094" y="15"/>
                    <a:pt x="868" y="51"/>
                    <a:pt x="606" y="169"/>
                  </a:cubicBezTo>
                  <a:cubicBezTo>
                    <a:pt x="380" y="277"/>
                    <a:pt x="190" y="431"/>
                    <a:pt x="118" y="585"/>
                  </a:cubicBezTo>
                  <a:cubicBezTo>
                    <a:pt x="37" y="729"/>
                    <a:pt x="0" y="847"/>
                    <a:pt x="37" y="847"/>
                  </a:cubicBezTo>
                  <a:cubicBezTo>
                    <a:pt x="45" y="853"/>
                    <a:pt x="53" y="856"/>
                    <a:pt x="63" y="856"/>
                  </a:cubicBezTo>
                  <a:cubicBezTo>
                    <a:pt x="108" y="856"/>
                    <a:pt x="173" y="790"/>
                    <a:pt x="263" y="693"/>
                  </a:cubicBezTo>
                  <a:cubicBezTo>
                    <a:pt x="380" y="585"/>
                    <a:pt x="534" y="467"/>
                    <a:pt x="715" y="395"/>
                  </a:cubicBezTo>
                  <a:cubicBezTo>
                    <a:pt x="941" y="277"/>
                    <a:pt x="1131" y="241"/>
                    <a:pt x="1284" y="169"/>
                  </a:cubicBezTo>
                  <a:cubicBezTo>
                    <a:pt x="1438" y="133"/>
                    <a:pt x="1510" y="96"/>
                    <a:pt x="1510" y="51"/>
                  </a:cubicBezTo>
                  <a:cubicBezTo>
                    <a:pt x="1510" y="26"/>
                    <a:pt x="1452" y="0"/>
                    <a:pt x="1366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4"/>
            <p:cNvSpPr/>
            <p:nvPr/>
          </p:nvSpPr>
          <p:spPr>
            <a:xfrm>
              <a:off x="4443075" y="1188725"/>
              <a:ext cx="34850" cy="17075"/>
            </a:xfrm>
            <a:custGeom>
              <a:avLst/>
              <a:gdLst/>
              <a:ahLst/>
              <a:cxnLst/>
              <a:rect l="l" t="t" r="r" b="b"/>
              <a:pathLst>
                <a:path w="1394" h="683" extrusionOk="0">
                  <a:moveTo>
                    <a:pt x="227" y="1"/>
                  </a:moveTo>
                  <a:cubicBezTo>
                    <a:pt x="82" y="1"/>
                    <a:pt x="1" y="37"/>
                    <a:pt x="1" y="73"/>
                  </a:cubicBezTo>
                  <a:cubicBezTo>
                    <a:pt x="1" y="155"/>
                    <a:pt x="344" y="191"/>
                    <a:pt x="679" y="344"/>
                  </a:cubicBezTo>
                  <a:cubicBezTo>
                    <a:pt x="1031" y="479"/>
                    <a:pt x="1282" y="683"/>
                    <a:pt x="1346" y="683"/>
                  </a:cubicBezTo>
                  <a:cubicBezTo>
                    <a:pt x="1351" y="683"/>
                    <a:pt x="1354" y="682"/>
                    <a:pt x="1357" y="679"/>
                  </a:cubicBezTo>
                  <a:cubicBezTo>
                    <a:pt x="1393" y="643"/>
                    <a:pt x="1357" y="570"/>
                    <a:pt x="1249" y="453"/>
                  </a:cubicBezTo>
                  <a:cubicBezTo>
                    <a:pt x="1167" y="344"/>
                    <a:pt x="986" y="191"/>
                    <a:pt x="796" y="118"/>
                  </a:cubicBezTo>
                  <a:cubicBezTo>
                    <a:pt x="570" y="37"/>
                    <a:pt x="381" y="1"/>
                    <a:pt x="227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4"/>
            <p:cNvSpPr/>
            <p:nvPr/>
          </p:nvSpPr>
          <p:spPr>
            <a:xfrm>
              <a:off x="4413925" y="1239100"/>
              <a:ext cx="21725" cy="20400"/>
            </a:xfrm>
            <a:custGeom>
              <a:avLst/>
              <a:gdLst/>
              <a:ahLst/>
              <a:cxnLst/>
              <a:rect l="l" t="t" r="r" b="b"/>
              <a:pathLst>
                <a:path w="869" h="816" extrusionOk="0">
                  <a:moveTo>
                    <a:pt x="320" y="0"/>
                  </a:moveTo>
                  <a:cubicBezTo>
                    <a:pt x="270" y="0"/>
                    <a:pt x="226" y="8"/>
                    <a:pt x="190" y="20"/>
                  </a:cubicBezTo>
                  <a:cubicBezTo>
                    <a:pt x="37" y="56"/>
                    <a:pt x="1" y="138"/>
                    <a:pt x="1" y="138"/>
                  </a:cubicBezTo>
                  <a:cubicBezTo>
                    <a:pt x="11" y="148"/>
                    <a:pt x="21" y="152"/>
                    <a:pt x="33" y="152"/>
                  </a:cubicBezTo>
                  <a:cubicBezTo>
                    <a:pt x="64" y="152"/>
                    <a:pt x="106" y="125"/>
                    <a:pt x="190" y="92"/>
                  </a:cubicBezTo>
                  <a:cubicBezTo>
                    <a:pt x="299" y="92"/>
                    <a:pt x="453" y="138"/>
                    <a:pt x="606" y="210"/>
                  </a:cubicBezTo>
                  <a:cubicBezTo>
                    <a:pt x="715" y="318"/>
                    <a:pt x="751" y="508"/>
                    <a:pt x="751" y="626"/>
                  </a:cubicBezTo>
                  <a:cubicBezTo>
                    <a:pt x="715" y="734"/>
                    <a:pt x="715" y="771"/>
                    <a:pt x="715" y="816"/>
                  </a:cubicBezTo>
                  <a:cubicBezTo>
                    <a:pt x="715" y="816"/>
                    <a:pt x="796" y="734"/>
                    <a:pt x="832" y="626"/>
                  </a:cubicBezTo>
                  <a:cubicBezTo>
                    <a:pt x="869" y="508"/>
                    <a:pt x="832" y="282"/>
                    <a:pt x="679" y="138"/>
                  </a:cubicBezTo>
                  <a:cubicBezTo>
                    <a:pt x="551" y="34"/>
                    <a:pt x="423" y="0"/>
                    <a:pt x="32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4"/>
            <p:cNvSpPr/>
            <p:nvPr/>
          </p:nvSpPr>
          <p:spPr>
            <a:xfrm>
              <a:off x="4412125" y="1255650"/>
              <a:ext cx="5675" cy="5350"/>
            </a:xfrm>
            <a:custGeom>
              <a:avLst/>
              <a:gdLst/>
              <a:ahLst/>
              <a:cxnLst/>
              <a:rect l="l" t="t" r="r" b="b"/>
              <a:pathLst>
                <a:path w="227" h="214" extrusionOk="0">
                  <a:moveTo>
                    <a:pt x="36" y="0"/>
                  </a:moveTo>
                  <a:cubicBezTo>
                    <a:pt x="0" y="0"/>
                    <a:pt x="0" y="109"/>
                    <a:pt x="73" y="154"/>
                  </a:cubicBezTo>
                  <a:cubicBezTo>
                    <a:pt x="94" y="196"/>
                    <a:pt x="130" y="214"/>
                    <a:pt x="164" y="214"/>
                  </a:cubicBezTo>
                  <a:cubicBezTo>
                    <a:pt x="189" y="214"/>
                    <a:pt x="211" y="205"/>
                    <a:pt x="226" y="190"/>
                  </a:cubicBezTo>
                  <a:cubicBezTo>
                    <a:pt x="226" y="154"/>
                    <a:pt x="190" y="109"/>
                    <a:pt x="145" y="72"/>
                  </a:cubicBezTo>
                  <a:cubicBezTo>
                    <a:pt x="109" y="36"/>
                    <a:pt x="73" y="0"/>
                    <a:pt x="36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4"/>
            <p:cNvSpPr/>
            <p:nvPr/>
          </p:nvSpPr>
          <p:spPr>
            <a:xfrm>
              <a:off x="4407375" y="1266850"/>
              <a:ext cx="24425" cy="9975"/>
            </a:xfrm>
            <a:custGeom>
              <a:avLst/>
              <a:gdLst/>
              <a:ahLst/>
              <a:cxnLst/>
              <a:rect l="l" t="t" r="r" b="b"/>
              <a:pathLst>
                <a:path w="977" h="399" extrusionOk="0">
                  <a:moveTo>
                    <a:pt x="39" y="0"/>
                  </a:moveTo>
                  <a:cubicBezTo>
                    <a:pt x="37" y="0"/>
                    <a:pt x="37" y="1"/>
                    <a:pt x="37" y="4"/>
                  </a:cubicBezTo>
                  <a:cubicBezTo>
                    <a:pt x="0" y="4"/>
                    <a:pt x="37" y="76"/>
                    <a:pt x="73" y="158"/>
                  </a:cubicBezTo>
                  <a:cubicBezTo>
                    <a:pt x="154" y="230"/>
                    <a:pt x="263" y="339"/>
                    <a:pt x="416" y="384"/>
                  </a:cubicBezTo>
                  <a:cubicBezTo>
                    <a:pt x="471" y="394"/>
                    <a:pt x="521" y="399"/>
                    <a:pt x="568" y="399"/>
                  </a:cubicBezTo>
                  <a:cubicBezTo>
                    <a:pt x="684" y="399"/>
                    <a:pt x="774" y="371"/>
                    <a:pt x="832" y="339"/>
                  </a:cubicBezTo>
                  <a:cubicBezTo>
                    <a:pt x="941" y="302"/>
                    <a:pt x="977" y="230"/>
                    <a:pt x="977" y="230"/>
                  </a:cubicBezTo>
                  <a:cubicBezTo>
                    <a:pt x="973" y="226"/>
                    <a:pt x="966" y="224"/>
                    <a:pt x="957" y="224"/>
                  </a:cubicBezTo>
                  <a:cubicBezTo>
                    <a:pt x="904" y="224"/>
                    <a:pt x="772" y="287"/>
                    <a:pt x="608" y="287"/>
                  </a:cubicBezTo>
                  <a:cubicBezTo>
                    <a:pt x="559" y="287"/>
                    <a:pt x="506" y="281"/>
                    <a:pt x="452" y="266"/>
                  </a:cubicBezTo>
                  <a:cubicBezTo>
                    <a:pt x="209" y="199"/>
                    <a:pt x="60" y="0"/>
                    <a:pt x="39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4"/>
            <p:cNvSpPr/>
            <p:nvPr/>
          </p:nvSpPr>
          <p:spPr>
            <a:xfrm>
              <a:off x="4411225" y="1241400"/>
              <a:ext cx="23850" cy="21725"/>
            </a:xfrm>
            <a:custGeom>
              <a:avLst/>
              <a:gdLst/>
              <a:ahLst/>
              <a:cxnLst/>
              <a:rect l="l" t="t" r="r" b="b"/>
              <a:pathLst>
                <a:path w="954" h="869" extrusionOk="0">
                  <a:moveTo>
                    <a:pt x="940" y="380"/>
                  </a:moveTo>
                  <a:lnTo>
                    <a:pt x="940" y="522"/>
                  </a:lnTo>
                  <a:lnTo>
                    <a:pt x="940" y="522"/>
                  </a:lnTo>
                  <a:cubicBezTo>
                    <a:pt x="952" y="473"/>
                    <a:pt x="954" y="424"/>
                    <a:pt x="940" y="380"/>
                  </a:cubicBezTo>
                  <a:close/>
                  <a:moveTo>
                    <a:pt x="940" y="522"/>
                  </a:moveTo>
                  <a:lnTo>
                    <a:pt x="940" y="522"/>
                  </a:lnTo>
                  <a:cubicBezTo>
                    <a:pt x="927" y="579"/>
                    <a:pt x="899" y="637"/>
                    <a:pt x="867" y="692"/>
                  </a:cubicBezTo>
                  <a:lnTo>
                    <a:pt x="867" y="692"/>
                  </a:lnTo>
                  <a:cubicBezTo>
                    <a:pt x="892" y="659"/>
                    <a:pt x="918" y="602"/>
                    <a:pt x="940" y="534"/>
                  </a:cubicBezTo>
                  <a:lnTo>
                    <a:pt x="940" y="522"/>
                  </a:lnTo>
                  <a:close/>
                  <a:moveTo>
                    <a:pt x="298" y="0"/>
                  </a:moveTo>
                  <a:cubicBezTo>
                    <a:pt x="226" y="46"/>
                    <a:pt x="181" y="46"/>
                    <a:pt x="145" y="82"/>
                  </a:cubicBezTo>
                  <a:lnTo>
                    <a:pt x="109" y="82"/>
                  </a:lnTo>
                  <a:cubicBezTo>
                    <a:pt x="0" y="226"/>
                    <a:pt x="0" y="416"/>
                    <a:pt x="72" y="570"/>
                  </a:cubicBezTo>
                  <a:cubicBezTo>
                    <a:pt x="109" y="570"/>
                    <a:pt x="145" y="606"/>
                    <a:pt x="181" y="642"/>
                  </a:cubicBezTo>
                  <a:cubicBezTo>
                    <a:pt x="226" y="679"/>
                    <a:pt x="262" y="724"/>
                    <a:pt x="262" y="760"/>
                  </a:cubicBezTo>
                  <a:lnTo>
                    <a:pt x="262" y="796"/>
                  </a:lnTo>
                  <a:cubicBezTo>
                    <a:pt x="335" y="832"/>
                    <a:pt x="488" y="868"/>
                    <a:pt x="597" y="868"/>
                  </a:cubicBezTo>
                  <a:lnTo>
                    <a:pt x="714" y="868"/>
                  </a:lnTo>
                  <a:cubicBezTo>
                    <a:pt x="750" y="832"/>
                    <a:pt x="787" y="796"/>
                    <a:pt x="823" y="760"/>
                  </a:cubicBezTo>
                  <a:cubicBezTo>
                    <a:pt x="838" y="738"/>
                    <a:pt x="853" y="715"/>
                    <a:pt x="867" y="692"/>
                  </a:cubicBezTo>
                  <a:lnTo>
                    <a:pt x="867" y="692"/>
                  </a:lnTo>
                  <a:cubicBezTo>
                    <a:pt x="851" y="712"/>
                    <a:pt x="836" y="724"/>
                    <a:pt x="823" y="724"/>
                  </a:cubicBezTo>
                  <a:cubicBezTo>
                    <a:pt x="823" y="679"/>
                    <a:pt x="823" y="642"/>
                    <a:pt x="859" y="534"/>
                  </a:cubicBezTo>
                  <a:cubicBezTo>
                    <a:pt x="859" y="416"/>
                    <a:pt x="823" y="226"/>
                    <a:pt x="714" y="118"/>
                  </a:cubicBezTo>
                  <a:cubicBezTo>
                    <a:pt x="597" y="46"/>
                    <a:pt x="488" y="0"/>
                    <a:pt x="371" y="0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4"/>
            <p:cNvSpPr/>
            <p:nvPr/>
          </p:nvSpPr>
          <p:spPr>
            <a:xfrm>
              <a:off x="4414825" y="1241400"/>
              <a:ext cx="19925" cy="18100"/>
            </a:xfrm>
            <a:custGeom>
              <a:avLst/>
              <a:gdLst/>
              <a:ahLst/>
              <a:cxnLst/>
              <a:rect l="l" t="t" r="r" b="b"/>
              <a:pathLst>
                <a:path w="797" h="724" extrusionOk="0">
                  <a:moveTo>
                    <a:pt x="154" y="0"/>
                  </a:moveTo>
                  <a:cubicBezTo>
                    <a:pt x="154" y="1"/>
                    <a:pt x="154" y="1"/>
                    <a:pt x="154" y="1"/>
                  </a:cubicBezTo>
                  <a:lnTo>
                    <a:pt x="154" y="1"/>
                  </a:lnTo>
                  <a:cubicBezTo>
                    <a:pt x="166" y="0"/>
                    <a:pt x="179" y="0"/>
                    <a:pt x="191" y="0"/>
                  </a:cubicBezTo>
                  <a:close/>
                  <a:moveTo>
                    <a:pt x="154" y="1"/>
                  </a:moveTo>
                  <a:cubicBezTo>
                    <a:pt x="92" y="3"/>
                    <a:pt x="31" y="14"/>
                    <a:pt x="1" y="82"/>
                  </a:cubicBezTo>
                  <a:cubicBezTo>
                    <a:pt x="37" y="46"/>
                    <a:pt x="82" y="46"/>
                    <a:pt x="154" y="1"/>
                  </a:cubicBezTo>
                  <a:close/>
                  <a:moveTo>
                    <a:pt x="191" y="0"/>
                  </a:moveTo>
                  <a:cubicBezTo>
                    <a:pt x="308" y="0"/>
                    <a:pt x="453" y="46"/>
                    <a:pt x="570" y="118"/>
                  </a:cubicBezTo>
                  <a:cubicBezTo>
                    <a:pt x="453" y="46"/>
                    <a:pt x="344" y="0"/>
                    <a:pt x="227" y="0"/>
                  </a:cubicBezTo>
                  <a:close/>
                  <a:moveTo>
                    <a:pt x="570" y="118"/>
                  </a:moveTo>
                  <a:cubicBezTo>
                    <a:pt x="679" y="226"/>
                    <a:pt x="715" y="416"/>
                    <a:pt x="715" y="534"/>
                  </a:cubicBezTo>
                  <a:cubicBezTo>
                    <a:pt x="679" y="642"/>
                    <a:pt x="679" y="679"/>
                    <a:pt x="679" y="724"/>
                  </a:cubicBezTo>
                  <a:cubicBezTo>
                    <a:pt x="715" y="724"/>
                    <a:pt x="760" y="642"/>
                    <a:pt x="796" y="534"/>
                  </a:cubicBezTo>
                  <a:lnTo>
                    <a:pt x="796" y="380"/>
                  </a:lnTo>
                  <a:cubicBezTo>
                    <a:pt x="796" y="308"/>
                    <a:pt x="715" y="226"/>
                    <a:pt x="643" y="154"/>
                  </a:cubicBezTo>
                  <a:cubicBezTo>
                    <a:pt x="606" y="154"/>
                    <a:pt x="606" y="118"/>
                    <a:pt x="570" y="118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4"/>
            <p:cNvSpPr/>
            <p:nvPr/>
          </p:nvSpPr>
          <p:spPr>
            <a:xfrm>
              <a:off x="4413025" y="1255650"/>
              <a:ext cx="4775" cy="5675"/>
            </a:xfrm>
            <a:custGeom>
              <a:avLst/>
              <a:gdLst/>
              <a:ahLst/>
              <a:cxnLst/>
              <a:rect l="l" t="t" r="r" b="b"/>
              <a:pathLst>
                <a:path w="191" h="227" extrusionOk="0">
                  <a:moveTo>
                    <a:pt x="0" y="0"/>
                  </a:moveTo>
                  <a:cubicBezTo>
                    <a:pt x="37" y="72"/>
                    <a:pt x="73" y="154"/>
                    <a:pt x="154" y="190"/>
                  </a:cubicBezTo>
                  <a:lnTo>
                    <a:pt x="190" y="226"/>
                  </a:lnTo>
                  <a:lnTo>
                    <a:pt x="190" y="190"/>
                  </a:lnTo>
                  <a:cubicBezTo>
                    <a:pt x="190" y="154"/>
                    <a:pt x="154" y="109"/>
                    <a:pt x="109" y="72"/>
                  </a:cubicBezTo>
                  <a:cubicBezTo>
                    <a:pt x="73" y="36"/>
                    <a:pt x="37" y="0"/>
                    <a:pt x="0" y="0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4"/>
            <p:cNvSpPr/>
            <p:nvPr/>
          </p:nvSpPr>
          <p:spPr>
            <a:xfrm>
              <a:off x="4499600" y="1240500"/>
              <a:ext cx="21725" cy="34825"/>
            </a:xfrm>
            <a:custGeom>
              <a:avLst/>
              <a:gdLst/>
              <a:ahLst/>
              <a:cxnLst/>
              <a:rect l="l" t="t" r="r" b="b"/>
              <a:pathLst>
                <a:path w="869" h="1393" extrusionOk="0">
                  <a:moveTo>
                    <a:pt x="344" y="36"/>
                  </a:moveTo>
                  <a:lnTo>
                    <a:pt x="344" y="36"/>
                  </a:lnTo>
                  <a:cubicBezTo>
                    <a:pt x="174" y="141"/>
                    <a:pt x="99" y="303"/>
                    <a:pt x="52" y="498"/>
                  </a:cubicBezTo>
                  <a:lnTo>
                    <a:pt x="52" y="498"/>
                  </a:lnTo>
                  <a:cubicBezTo>
                    <a:pt x="131" y="320"/>
                    <a:pt x="231" y="149"/>
                    <a:pt x="308" y="82"/>
                  </a:cubicBezTo>
                  <a:cubicBezTo>
                    <a:pt x="344" y="82"/>
                    <a:pt x="344" y="36"/>
                    <a:pt x="344" y="36"/>
                  </a:cubicBezTo>
                  <a:close/>
                  <a:moveTo>
                    <a:pt x="52" y="498"/>
                  </a:moveTo>
                  <a:cubicBezTo>
                    <a:pt x="47" y="510"/>
                    <a:pt x="41" y="522"/>
                    <a:pt x="36" y="534"/>
                  </a:cubicBezTo>
                  <a:lnTo>
                    <a:pt x="36" y="570"/>
                  </a:lnTo>
                  <a:cubicBezTo>
                    <a:pt x="41" y="545"/>
                    <a:pt x="46" y="521"/>
                    <a:pt x="52" y="498"/>
                  </a:cubicBezTo>
                  <a:close/>
                  <a:moveTo>
                    <a:pt x="488" y="0"/>
                  </a:moveTo>
                  <a:cubicBezTo>
                    <a:pt x="452" y="36"/>
                    <a:pt x="344" y="190"/>
                    <a:pt x="226" y="380"/>
                  </a:cubicBezTo>
                  <a:cubicBezTo>
                    <a:pt x="262" y="380"/>
                    <a:pt x="262" y="416"/>
                    <a:pt x="262" y="416"/>
                  </a:cubicBezTo>
                  <a:cubicBezTo>
                    <a:pt x="344" y="488"/>
                    <a:pt x="416" y="606"/>
                    <a:pt x="416" y="760"/>
                  </a:cubicBezTo>
                  <a:cubicBezTo>
                    <a:pt x="416" y="904"/>
                    <a:pt x="344" y="1022"/>
                    <a:pt x="308" y="1094"/>
                  </a:cubicBezTo>
                  <a:cubicBezTo>
                    <a:pt x="226" y="1167"/>
                    <a:pt x="190" y="1167"/>
                    <a:pt x="190" y="1167"/>
                  </a:cubicBezTo>
                  <a:lnTo>
                    <a:pt x="154" y="1167"/>
                  </a:lnTo>
                  <a:cubicBezTo>
                    <a:pt x="154" y="1130"/>
                    <a:pt x="308" y="986"/>
                    <a:pt x="308" y="760"/>
                  </a:cubicBezTo>
                  <a:cubicBezTo>
                    <a:pt x="308" y="642"/>
                    <a:pt x="226" y="534"/>
                    <a:pt x="190" y="452"/>
                  </a:cubicBezTo>
                  <a:cubicBezTo>
                    <a:pt x="190" y="488"/>
                    <a:pt x="154" y="534"/>
                    <a:pt x="154" y="570"/>
                  </a:cubicBezTo>
                  <a:cubicBezTo>
                    <a:pt x="36" y="941"/>
                    <a:pt x="81" y="1248"/>
                    <a:pt x="36" y="1248"/>
                  </a:cubicBezTo>
                  <a:lnTo>
                    <a:pt x="0" y="1248"/>
                  </a:lnTo>
                  <a:cubicBezTo>
                    <a:pt x="36" y="1320"/>
                    <a:pt x="36" y="1356"/>
                    <a:pt x="36" y="1393"/>
                  </a:cubicBezTo>
                  <a:lnTo>
                    <a:pt x="81" y="1393"/>
                  </a:lnTo>
                  <a:cubicBezTo>
                    <a:pt x="154" y="1393"/>
                    <a:pt x="190" y="1356"/>
                    <a:pt x="226" y="1320"/>
                  </a:cubicBezTo>
                  <a:cubicBezTo>
                    <a:pt x="308" y="1248"/>
                    <a:pt x="344" y="1212"/>
                    <a:pt x="380" y="1167"/>
                  </a:cubicBezTo>
                  <a:cubicBezTo>
                    <a:pt x="452" y="1058"/>
                    <a:pt x="534" y="986"/>
                    <a:pt x="606" y="868"/>
                  </a:cubicBezTo>
                  <a:cubicBezTo>
                    <a:pt x="714" y="715"/>
                    <a:pt x="868" y="0"/>
                    <a:pt x="534" y="0"/>
                  </a:cubicBezTo>
                  <a:close/>
                </a:path>
              </a:pathLst>
            </a:custGeom>
            <a:solidFill>
              <a:srgbClr val="CD7F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4"/>
            <p:cNvSpPr/>
            <p:nvPr/>
          </p:nvSpPr>
          <p:spPr>
            <a:xfrm>
              <a:off x="4498675" y="1240500"/>
              <a:ext cx="13150" cy="31200"/>
            </a:xfrm>
            <a:custGeom>
              <a:avLst/>
              <a:gdLst/>
              <a:ahLst/>
              <a:cxnLst/>
              <a:rect l="l" t="t" r="r" b="b"/>
              <a:pathLst>
                <a:path w="526" h="1248" extrusionOk="0">
                  <a:moveTo>
                    <a:pt x="489" y="0"/>
                  </a:moveTo>
                  <a:cubicBezTo>
                    <a:pt x="453" y="0"/>
                    <a:pt x="417" y="36"/>
                    <a:pt x="381" y="36"/>
                  </a:cubicBezTo>
                  <a:cubicBezTo>
                    <a:pt x="381" y="36"/>
                    <a:pt x="381" y="82"/>
                    <a:pt x="345" y="82"/>
                  </a:cubicBezTo>
                  <a:cubicBezTo>
                    <a:pt x="263" y="154"/>
                    <a:pt x="155" y="344"/>
                    <a:pt x="73" y="534"/>
                  </a:cubicBezTo>
                  <a:lnTo>
                    <a:pt x="73" y="570"/>
                  </a:lnTo>
                  <a:cubicBezTo>
                    <a:pt x="1" y="796"/>
                    <a:pt x="1" y="1058"/>
                    <a:pt x="37" y="1248"/>
                  </a:cubicBezTo>
                  <a:lnTo>
                    <a:pt x="73" y="1248"/>
                  </a:lnTo>
                  <a:cubicBezTo>
                    <a:pt x="118" y="1248"/>
                    <a:pt x="73" y="941"/>
                    <a:pt x="191" y="570"/>
                  </a:cubicBezTo>
                  <a:cubicBezTo>
                    <a:pt x="191" y="534"/>
                    <a:pt x="227" y="488"/>
                    <a:pt x="227" y="452"/>
                  </a:cubicBezTo>
                  <a:cubicBezTo>
                    <a:pt x="191" y="380"/>
                    <a:pt x="191" y="344"/>
                    <a:pt x="191" y="344"/>
                  </a:cubicBezTo>
                  <a:cubicBezTo>
                    <a:pt x="227" y="344"/>
                    <a:pt x="227" y="344"/>
                    <a:pt x="263" y="380"/>
                  </a:cubicBezTo>
                  <a:cubicBezTo>
                    <a:pt x="381" y="190"/>
                    <a:pt x="489" y="36"/>
                    <a:pt x="525" y="0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4"/>
            <p:cNvSpPr/>
            <p:nvPr/>
          </p:nvSpPr>
          <p:spPr>
            <a:xfrm>
              <a:off x="4503425" y="1249075"/>
              <a:ext cx="6575" cy="20600"/>
            </a:xfrm>
            <a:custGeom>
              <a:avLst/>
              <a:gdLst/>
              <a:ahLst/>
              <a:cxnLst/>
              <a:rect l="l" t="t" r="r" b="b"/>
              <a:pathLst>
                <a:path w="263" h="824" extrusionOk="0">
                  <a:moveTo>
                    <a:pt x="1" y="1"/>
                  </a:moveTo>
                  <a:cubicBezTo>
                    <a:pt x="1" y="1"/>
                    <a:pt x="1" y="37"/>
                    <a:pt x="37" y="109"/>
                  </a:cubicBezTo>
                  <a:cubicBezTo>
                    <a:pt x="73" y="191"/>
                    <a:pt x="155" y="299"/>
                    <a:pt x="155" y="417"/>
                  </a:cubicBezTo>
                  <a:cubicBezTo>
                    <a:pt x="155" y="643"/>
                    <a:pt x="1" y="787"/>
                    <a:pt x="1" y="824"/>
                  </a:cubicBezTo>
                  <a:lnTo>
                    <a:pt x="37" y="824"/>
                  </a:lnTo>
                  <a:cubicBezTo>
                    <a:pt x="37" y="824"/>
                    <a:pt x="73" y="824"/>
                    <a:pt x="155" y="751"/>
                  </a:cubicBezTo>
                  <a:cubicBezTo>
                    <a:pt x="191" y="679"/>
                    <a:pt x="263" y="561"/>
                    <a:pt x="263" y="417"/>
                  </a:cubicBezTo>
                  <a:cubicBezTo>
                    <a:pt x="263" y="263"/>
                    <a:pt x="191" y="145"/>
                    <a:pt x="109" y="73"/>
                  </a:cubicBezTo>
                  <a:cubicBezTo>
                    <a:pt x="109" y="73"/>
                    <a:pt x="109" y="37"/>
                    <a:pt x="73" y="37"/>
                  </a:cubicBezTo>
                  <a:cubicBezTo>
                    <a:pt x="37" y="1"/>
                    <a:pt x="37" y="1"/>
                    <a:pt x="1" y="1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4"/>
            <p:cNvSpPr/>
            <p:nvPr/>
          </p:nvSpPr>
          <p:spPr>
            <a:xfrm>
              <a:off x="4362175" y="1266025"/>
              <a:ext cx="39575" cy="31000"/>
            </a:xfrm>
            <a:custGeom>
              <a:avLst/>
              <a:gdLst/>
              <a:ahLst/>
              <a:cxnLst/>
              <a:rect l="l" t="t" r="r" b="b"/>
              <a:pathLst>
                <a:path w="1583" h="1240" extrusionOk="0">
                  <a:moveTo>
                    <a:pt x="904" y="1"/>
                  </a:moveTo>
                  <a:cubicBezTo>
                    <a:pt x="488" y="37"/>
                    <a:pt x="0" y="191"/>
                    <a:pt x="36" y="787"/>
                  </a:cubicBezTo>
                  <a:cubicBezTo>
                    <a:pt x="73" y="1131"/>
                    <a:pt x="452" y="1203"/>
                    <a:pt x="678" y="1240"/>
                  </a:cubicBezTo>
                  <a:lnTo>
                    <a:pt x="751" y="1240"/>
                  </a:lnTo>
                  <a:cubicBezTo>
                    <a:pt x="1130" y="1240"/>
                    <a:pt x="1582" y="1050"/>
                    <a:pt x="1582" y="525"/>
                  </a:cubicBezTo>
                  <a:cubicBezTo>
                    <a:pt x="1582" y="191"/>
                    <a:pt x="1284" y="1"/>
                    <a:pt x="940" y="1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4"/>
            <p:cNvSpPr/>
            <p:nvPr/>
          </p:nvSpPr>
          <p:spPr>
            <a:xfrm>
              <a:off x="4442175" y="1260375"/>
              <a:ext cx="40500" cy="30100"/>
            </a:xfrm>
            <a:custGeom>
              <a:avLst/>
              <a:gdLst/>
              <a:ahLst/>
              <a:cxnLst/>
              <a:rect l="l" t="t" r="r" b="b"/>
              <a:pathLst>
                <a:path w="1620" h="1204" extrusionOk="0">
                  <a:moveTo>
                    <a:pt x="832" y="1"/>
                  </a:moveTo>
                  <a:cubicBezTo>
                    <a:pt x="453" y="1"/>
                    <a:pt x="1" y="109"/>
                    <a:pt x="1" y="679"/>
                  </a:cubicBezTo>
                  <a:cubicBezTo>
                    <a:pt x="1" y="1013"/>
                    <a:pt x="344" y="1167"/>
                    <a:pt x="570" y="1203"/>
                  </a:cubicBezTo>
                  <a:lnTo>
                    <a:pt x="796" y="1203"/>
                  </a:lnTo>
                  <a:cubicBezTo>
                    <a:pt x="1131" y="1203"/>
                    <a:pt x="1511" y="1050"/>
                    <a:pt x="1547" y="598"/>
                  </a:cubicBezTo>
                  <a:cubicBezTo>
                    <a:pt x="1619" y="263"/>
                    <a:pt x="1285" y="37"/>
                    <a:pt x="941" y="1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4"/>
            <p:cNvSpPr/>
            <p:nvPr/>
          </p:nvSpPr>
          <p:spPr>
            <a:xfrm>
              <a:off x="4314025" y="1146475"/>
              <a:ext cx="124325" cy="45225"/>
            </a:xfrm>
            <a:custGeom>
              <a:avLst/>
              <a:gdLst/>
              <a:ahLst/>
              <a:cxnLst/>
              <a:rect l="l" t="t" r="r" b="b"/>
              <a:pathLst>
                <a:path w="4973" h="1809" extrusionOk="0">
                  <a:moveTo>
                    <a:pt x="4311" y="22"/>
                  </a:moveTo>
                  <a:cubicBezTo>
                    <a:pt x="4539" y="43"/>
                    <a:pt x="4757" y="82"/>
                    <a:pt x="4973" y="145"/>
                  </a:cubicBezTo>
                  <a:lnTo>
                    <a:pt x="4973" y="109"/>
                  </a:lnTo>
                  <a:cubicBezTo>
                    <a:pt x="4748" y="69"/>
                    <a:pt x="4531" y="40"/>
                    <a:pt x="4311" y="22"/>
                  </a:cubicBezTo>
                  <a:close/>
                  <a:moveTo>
                    <a:pt x="3771" y="0"/>
                  </a:moveTo>
                  <a:cubicBezTo>
                    <a:pt x="3355" y="0"/>
                    <a:pt x="2984" y="36"/>
                    <a:pt x="2568" y="109"/>
                  </a:cubicBezTo>
                  <a:cubicBezTo>
                    <a:pt x="1546" y="299"/>
                    <a:pt x="498" y="678"/>
                    <a:pt x="46" y="1582"/>
                  </a:cubicBezTo>
                  <a:cubicBezTo>
                    <a:pt x="0" y="1655"/>
                    <a:pt x="0" y="1727"/>
                    <a:pt x="0" y="1808"/>
                  </a:cubicBezTo>
                  <a:cubicBezTo>
                    <a:pt x="380" y="751"/>
                    <a:pt x="1510" y="299"/>
                    <a:pt x="2604" y="109"/>
                  </a:cubicBezTo>
                  <a:cubicBezTo>
                    <a:pt x="3014" y="37"/>
                    <a:pt x="3423" y="1"/>
                    <a:pt x="3790" y="0"/>
                  </a:cubicBezTo>
                  <a:lnTo>
                    <a:pt x="3790" y="0"/>
                  </a:lnTo>
                  <a:cubicBezTo>
                    <a:pt x="3968" y="1"/>
                    <a:pt x="4141" y="8"/>
                    <a:pt x="4311" y="22"/>
                  </a:cubicBezTo>
                  <a:lnTo>
                    <a:pt x="4311" y="22"/>
                  </a:lnTo>
                  <a:cubicBezTo>
                    <a:pt x="4148" y="7"/>
                    <a:pt x="3981" y="0"/>
                    <a:pt x="3807" y="0"/>
                  </a:cubicBezTo>
                  <a:cubicBezTo>
                    <a:pt x="3801" y="0"/>
                    <a:pt x="3795" y="0"/>
                    <a:pt x="3790" y="0"/>
                  </a:cubicBezTo>
                  <a:lnTo>
                    <a:pt x="3790" y="0"/>
                  </a:lnTo>
                  <a:cubicBezTo>
                    <a:pt x="3783" y="0"/>
                    <a:pt x="3777" y="0"/>
                    <a:pt x="3771" y="0"/>
                  </a:cubicBezTo>
                  <a:close/>
                </a:path>
              </a:pathLst>
            </a:custGeom>
            <a:solidFill>
              <a:srgbClr val="AE6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4"/>
            <p:cNvSpPr/>
            <p:nvPr/>
          </p:nvSpPr>
          <p:spPr>
            <a:xfrm>
              <a:off x="4314025" y="1146475"/>
              <a:ext cx="124325" cy="111900"/>
            </a:xfrm>
            <a:custGeom>
              <a:avLst/>
              <a:gdLst/>
              <a:ahLst/>
              <a:cxnLst/>
              <a:rect l="l" t="t" r="r" b="b"/>
              <a:pathLst>
                <a:path w="4973" h="4476" extrusionOk="0">
                  <a:moveTo>
                    <a:pt x="3807" y="0"/>
                  </a:moveTo>
                  <a:cubicBezTo>
                    <a:pt x="3436" y="0"/>
                    <a:pt x="3020" y="36"/>
                    <a:pt x="2604" y="109"/>
                  </a:cubicBezTo>
                  <a:cubicBezTo>
                    <a:pt x="1510" y="299"/>
                    <a:pt x="380" y="751"/>
                    <a:pt x="0" y="1808"/>
                  </a:cubicBezTo>
                  <a:lnTo>
                    <a:pt x="0" y="1953"/>
                  </a:lnTo>
                  <a:lnTo>
                    <a:pt x="82" y="4403"/>
                  </a:lnTo>
                  <a:cubicBezTo>
                    <a:pt x="82" y="4403"/>
                    <a:pt x="118" y="4439"/>
                    <a:pt x="154" y="4476"/>
                  </a:cubicBezTo>
                  <a:cubicBezTo>
                    <a:pt x="642" y="4177"/>
                    <a:pt x="1094" y="3797"/>
                    <a:pt x="1438" y="3345"/>
                  </a:cubicBezTo>
                  <a:lnTo>
                    <a:pt x="1772" y="2667"/>
                  </a:lnTo>
                  <a:lnTo>
                    <a:pt x="1772" y="2667"/>
                  </a:lnTo>
                  <a:cubicBezTo>
                    <a:pt x="1664" y="2749"/>
                    <a:pt x="1628" y="2785"/>
                    <a:pt x="1583" y="2785"/>
                  </a:cubicBezTo>
                  <a:cubicBezTo>
                    <a:pt x="1546" y="2785"/>
                    <a:pt x="1583" y="2667"/>
                    <a:pt x="1664" y="2523"/>
                  </a:cubicBezTo>
                  <a:cubicBezTo>
                    <a:pt x="1700" y="2441"/>
                    <a:pt x="1772" y="2369"/>
                    <a:pt x="1854" y="2297"/>
                  </a:cubicBezTo>
                  <a:cubicBezTo>
                    <a:pt x="1890" y="2071"/>
                    <a:pt x="1890" y="1881"/>
                    <a:pt x="1890" y="1655"/>
                  </a:cubicBezTo>
                  <a:lnTo>
                    <a:pt x="2116" y="1655"/>
                  </a:lnTo>
                  <a:cubicBezTo>
                    <a:pt x="2939" y="1655"/>
                    <a:pt x="3734" y="1356"/>
                    <a:pt x="4376" y="823"/>
                  </a:cubicBezTo>
                  <a:cubicBezTo>
                    <a:pt x="4638" y="633"/>
                    <a:pt x="4828" y="407"/>
                    <a:pt x="4973" y="145"/>
                  </a:cubicBezTo>
                  <a:cubicBezTo>
                    <a:pt x="4602" y="36"/>
                    <a:pt x="4223" y="0"/>
                    <a:pt x="3807" y="0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4"/>
            <p:cNvSpPr/>
            <p:nvPr/>
          </p:nvSpPr>
          <p:spPr>
            <a:xfrm>
              <a:off x="4352675" y="1203875"/>
              <a:ext cx="7700" cy="12225"/>
            </a:xfrm>
            <a:custGeom>
              <a:avLst/>
              <a:gdLst/>
              <a:ahLst/>
              <a:cxnLst/>
              <a:rect l="l" t="t" r="r" b="b"/>
              <a:pathLst>
                <a:path w="308" h="489" extrusionOk="0">
                  <a:moveTo>
                    <a:pt x="308" y="1"/>
                  </a:moveTo>
                  <a:lnTo>
                    <a:pt x="308" y="1"/>
                  </a:lnTo>
                  <a:cubicBezTo>
                    <a:pt x="226" y="73"/>
                    <a:pt x="154" y="145"/>
                    <a:pt x="118" y="227"/>
                  </a:cubicBezTo>
                  <a:cubicBezTo>
                    <a:pt x="37" y="371"/>
                    <a:pt x="0" y="489"/>
                    <a:pt x="37" y="489"/>
                  </a:cubicBezTo>
                  <a:cubicBezTo>
                    <a:pt x="82" y="489"/>
                    <a:pt x="118" y="453"/>
                    <a:pt x="226" y="371"/>
                  </a:cubicBezTo>
                  <a:cubicBezTo>
                    <a:pt x="263" y="263"/>
                    <a:pt x="308" y="109"/>
                    <a:pt x="308" y="1"/>
                  </a:cubicBezTo>
                  <a:close/>
                </a:path>
              </a:pathLst>
            </a:custGeom>
            <a:solidFill>
              <a:srgbClr val="78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4"/>
            <p:cNvSpPr/>
            <p:nvPr/>
          </p:nvSpPr>
          <p:spPr>
            <a:xfrm>
              <a:off x="4297075" y="1125275"/>
              <a:ext cx="140375" cy="138750"/>
            </a:xfrm>
            <a:custGeom>
              <a:avLst/>
              <a:gdLst/>
              <a:ahLst/>
              <a:cxnLst/>
              <a:rect l="l" t="t" r="r" b="b"/>
              <a:pathLst>
                <a:path w="5615" h="5550" extrusionOk="0">
                  <a:moveTo>
                    <a:pt x="4975" y="0"/>
                  </a:moveTo>
                  <a:cubicBezTo>
                    <a:pt x="4749" y="0"/>
                    <a:pt x="4524" y="16"/>
                    <a:pt x="4295" y="16"/>
                  </a:cubicBezTo>
                  <a:cubicBezTo>
                    <a:pt x="3355" y="125"/>
                    <a:pt x="2378" y="315"/>
                    <a:pt x="1546" y="848"/>
                  </a:cubicBezTo>
                  <a:cubicBezTo>
                    <a:pt x="724" y="1336"/>
                    <a:pt x="82" y="2241"/>
                    <a:pt x="0" y="3217"/>
                  </a:cubicBezTo>
                  <a:cubicBezTo>
                    <a:pt x="0" y="3443"/>
                    <a:pt x="0" y="3669"/>
                    <a:pt x="46" y="3895"/>
                  </a:cubicBezTo>
                  <a:cubicBezTo>
                    <a:pt x="82" y="4311"/>
                    <a:pt x="82" y="4691"/>
                    <a:pt x="118" y="5097"/>
                  </a:cubicBezTo>
                  <a:lnTo>
                    <a:pt x="498" y="5550"/>
                  </a:lnTo>
                  <a:cubicBezTo>
                    <a:pt x="1583" y="4799"/>
                    <a:pt x="2261" y="3443"/>
                    <a:pt x="2116" y="2087"/>
                  </a:cubicBezTo>
                  <a:cubicBezTo>
                    <a:pt x="2984" y="2087"/>
                    <a:pt x="3807" y="1861"/>
                    <a:pt x="4602" y="1481"/>
                  </a:cubicBezTo>
                  <a:cubicBezTo>
                    <a:pt x="4828" y="1373"/>
                    <a:pt x="5090" y="1219"/>
                    <a:pt x="5280" y="1029"/>
                  </a:cubicBezTo>
                  <a:cubicBezTo>
                    <a:pt x="5470" y="848"/>
                    <a:pt x="5615" y="577"/>
                    <a:pt x="5579" y="279"/>
                  </a:cubicBezTo>
                  <a:cubicBezTo>
                    <a:pt x="5579" y="242"/>
                    <a:pt x="5579" y="170"/>
                    <a:pt x="5543" y="125"/>
                  </a:cubicBezTo>
                  <a:cubicBezTo>
                    <a:pt x="5506" y="53"/>
                    <a:pt x="5389" y="53"/>
                    <a:pt x="5316" y="16"/>
                  </a:cubicBezTo>
                  <a:cubicBezTo>
                    <a:pt x="5202" y="4"/>
                    <a:pt x="5088" y="0"/>
                    <a:pt x="4975" y="0"/>
                  </a:cubicBezTo>
                  <a:close/>
                </a:path>
              </a:pathLst>
            </a:custGeom>
            <a:solidFill>
              <a:srgbClr val="B07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4"/>
            <p:cNvSpPr/>
            <p:nvPr/>
          </p:nvSpPr>
          <p:spPr>
            <a:xfrm>
              <a:off x="4276500" y="1249575"/>
              <a:ext cx="48850" cy="57125"/>
            </a:xfrm>
            <a:custGeom>
              <a:avLst/>
              <a:gdLst/>
              <a:ahLst/>
              <a:cxnLst/>
              <a:rect l="l" t="t" r="r" b="b"/>
              <a:pathLst>
                <a:path w="1954" h="2285" extrusionOk="0">
                  <a:moveTo>
                    <a:pt x="826" y="1"/>
                  </a:moveTo>
                  <a:cubicBezTo>
                    <a:pt x="566" y="1"/>
                    <a:pt x="312" y="91"/>
                    <a:pt x="191" y="315"/>
                  </a:cubicBezTo>
                  <a:cubicBezTo>
                    <a:pt x="1" y="695"/>
                    <a:pt x="109" y="1219"/>
                    <a:pt x="299" y="1563"/>
                  </a:cubicBezTo>
                  <a:cubicBezTo>
                    <a:pt x="589" y="2018"/>
                    <a:pt x="942" y="2284"/>
                    <a:pt x="1394" y="2284"/>
                  </a:cubicBezTo>
                  <a:cubicBezTo>
                    <a:pt x="1534" y="2284"/>
                    <a:pt x="1684" y="2258"/>
                    <a:pt x="1845" y="2205"/>
                  </a:cubicBezTo>
                  <a:lnTo>
                    <a:pt x="1953" y="1111"/>
                  </a:lnTo>
                  <a:cubicBezTo>
                    <a:pt x="1953" y="731"/>
                    <a:pt x="1727" y="352"/>
                    <a:pt x="1429" y="171"/>
                  </a:cubicBezTo>
                  <a:cubicBezTo>
                    <a:pt x="1275" y="67"/>
                    <a:pt x="1048" y="1"/>
                    <a:pt x="826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4"/>
            <p:cNvSpPr/>
            <p:nvPr/>
          </p:nvSpPr>
          <p:spPr>
            <a:xfrm>
              <a:off x="4290525" y="1261975"/>
              <a:ext cx="32100" cy="33250"/>
            </a:xfrm>
            <a:custGeom>
              <a:avLst/>
              <a:gdLst/>
              <a:ahLst/>
              <a:cxnLst/>
              <a:rect l="l" t="t" r="r" b="b"/>
              <a:pathLst>
                <a:path w="1284" h="1330" extrusionOk="0">
                  <a:moveTo>
                    <a:pt x="77" y="0"/>
                  </a:moveTo>
                  <a:cubicBezTo>
                    <a:pt x="30" y="0"/>
                    <a:pt x="0" y="9"/>
                    <a:pt x="0" y="9"/>
                  </a:cubicBezTo>
                  <a:cubicBezTo>
                    <a:pt x="0" y="45"/>
                    <a:pt x="118" y="45"/>
                    <a:pt x="262" y="127"/>
                  </a:cubicBezTo>
                  <a:cubicBezTo>
                    <a:pt x="416" y="199"/>
                    <a:pt x="606" y="308"/>
                    <a:pt x="796" y="497"/>
                  </a:cubicBezTo>
                  <a:cubicBezTo>
                    <a:pt x="986" y="687"/>
                    <a:pt x="1094" y="877"/>
                    <a:pt x="1130" y="1067"/>
                  </a:cubicBezTo>
                  <a:cubicBezTo>
                    <a:pt x="1212" y="1212"/>
                    <a:pt x="1248" y="1329"/>
                    <a:pt x="1248" y="1329"/>
                  </a:cubicBezTo>
                  <a:cubicBezTo>
                    <a:pt x="1248" y="1329"/>
                    <a:pt x="1284" y="1212"/>
                    <a:pt x="1248" y="1031"/>
                  </a:cubicBezTo>
                  <a:cubicBezTo>
                    <a:pt x="1166" y="841"/>
                    <a:pt x="1058" y="615"/>
                    <a:pt x="868" y="389"/>
                  </a:cubicBezTo>
                  <a:cubicBezTo>
                    <a:pt x="678" y="199"/>
                    <a:pt x="452" y="82"/>
                    <a:pt x="262" y="45"/>
                  </a:cubicBezTo>
                  <a:cubicBezTo>
                    <a:pt x="190" y="9"/>
                    <a:pt x="124" y="0"/>
                    <a:pt x="77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4"/>
            <p:cNvSpPr/>
            <p:nvPr/>
          </p:nvSpPr>
          <p:spPr>
            <a:xfrm>
              <a:off x="4301825" y="1267850"/>
              <a:ext cx="11325" cy="21725"/>
            </a:xfrm>
            <a:custGeom>
              <a:avLst/>
              <a:gdLst/>
              <a:ahLst/>
              <a:cxnLst/>
              <a:rect l="l" t="t" r="r" b="b"/>
              <a:pathLst>
                <a:path w="453" h="869" extrusionOk="0">
                  <a:moveTo>
                    <a:pt x="190" y="0"/>
                  </a:moveTo>
                  <a:cubicBezTo>
                    <a:pt x="190" y="0"/>
                    <a:pt x="154" y="36"/>
                    <a:pt x="82" y="118"/>
                  </a:cubicBezTo>
                  <a:cubicBezTo>
                    <a:pt x="36" y="190"/>
                    <a:pt x="0" y="344"/>
                    <a:pt x="36" y="488"/>
                  </a:cubicBezTo>
                  <a:cubicBezTo>
                    <a:pt x="118" y="642"/>
                    <a:pt x="190" y="751"/>
                    <a:pt x="308" y="832"/>
                  </a:cubicBezTo>
                  <a:cubicBezTo>
                    <a:pt x="380" y="868"/>
                    <a:pt x="452" y="868"/>
                    <a:pt x="452" y="868"/>
                  </a:cubicBezTo>
                  <a:cubicBezTo>
                    <a:pt x="452" y="832"/>
                    <a:pt x="416" y="796"/>
                    <a:pt x="344" y="751"/>
                  </a:cubicBezTo>
                  <a:cubicBezTo>
                    <a:pt x="262" y="678"/>
                    <a:pt x="190" y="606"/>
                    <a:pt x="190" y="452"/>
                  </a:cubicBezTo>
                  <a:cubicBezTo>
                    <a:pt x="154" y="344"/>
                    <a:pt x="154" y="226"/>
                    <a:pt x="154" y="154"/>
                  </a:cubicBezTo>
                  <a:cubicBezTo>
                    <a:pt x="190" y="73"/>
                    <a:pt x="226" y="0"/>
                    <a:pt x="19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4"/>
            <p:cNvSpPr/>
            <p:nvPr/>
          </p:nvSpPr>
          <p:spPr>
            <a:xfrm>
              <a:off x="4283050" y="1261300"/>
              <a:ext cx="38675" cy="35725"/>
            </a:xfrm>
            <a:custGeom>
              <a:avLst/>
              <a:gdLst/>
              <a:ahLst/>
              <a:cxnLst/>
              <a:rect l="l" t="t" r="r" b="b"/>
              <a:pathLst>
                <a:path w="1547" h="1429" extrusionOk="0">
                  <a:moveTo>
                    <a:pt x="299" y="0"/>
                  </a:moveTo>
                  <a:lnTo>
                    <a:pt x="299" y="36"/>
                  </a:lnTo>
                  <a:lnTo>
                    <a:pt x="417" y="36"/>
                  </a:lnTo>
                  <a:cubicBezTo>
                    <a:pt x="381" y="36"/>
                    <a:pt x="335" y="0"/>
                    <a:pt x="299" y="0"/>
                  </a:cubicBezTo>
                  <a:close/>
                  <a:moveTo>
                    <a:pt x="299" y="36"/>
                  </a:moveTo>
                  <a:lnTo>
                    <a:pt x="299" y="36"/>
                  </a:lnTo>
                  <a:cubicBezTo>
                    <a:pt x="1" y="226"/>
                    <a:pt x="335" y="868"/>
                    <a:pt x="489" y="1058"/>
                  </a:cubicBezTo>
                  <a:cubicBezTo>
                    <a:pt x="679" y="1284"/>
                    <a:pt x="977" y="1429"/>
                    <a:pt x="1239" y="1429"/>
                  </a:cubicBezTo>
                  <a:cubicBezTo>
                    <a:pt x="1321" y="1429"/>
                    <a:pt x="1393" y="1392"/>
                    <a:pt x="1429" y="1392"/>
                  </a:cubicBezTo>
                  <a:cubicBezTo>
                    <a:pt x="1465" y="1392"/>
                    <a:pt x="1511" y="1392"/>
                    <a:pt x="1547" y="1356"/>
                  </a:cubicBezTo>
                  <a:lnTo>
                    <a:pt x="1547" y="1320"/>
                  </a:lnTo>
                  <a:cubicBezTo>
                    <a:pt x="1511" y="1320"/>
                    <a:pt x="1511" y="1239"/>
                    <a:pt x="1465" y="1166"/>
                  </a:cubicBezTo>
                  <a:cubicBezTo>
                    <a:pt x="1393" y="976"/>
                    <a:pt x="1321" y="787"/>
                    <a:pt x="1203" y="642"/>
                  </a:cubicBezTo>
                  <a:cubicBezTo>
                    <a:pt x="1167" y="606"/>
                    <a:pt x="1131" y="561"/>
                    <a:pt x="1095" y="524"/>
                  </a:cubicBezTo>
                  <a:cubicBezTo>
                    <a:pt x="1059" y="452"/>
                    <a:pt x="977" y="416"/>
                    <a:pt x="941" y="380"/>
                  </a:cubicBezTo>
                  <a:cubicBezTo>
                    <a:pt x="941" y="380"/>
                    <a:pt x="941" y="416"/>
                    <a:pt x="905" y="416"/>
                  </a:cubicBezTo>
                  <a:cubicBezTo>
                    <a:pt x="905" y="488"/>
                    <a:pt x="905" y="606"/>
                    <a:pt x="941" y="714"/>
                  </a:cubicBezTo>
                  <a:cubicBezTo>
                    <a:pt x="941" y="868"/>
                    <a:pt x="1013" y="940"/>
                    <a:pt x="1095" y="1013"/>
                  </a:cubicBezTo>
                  <a:cubicBezTo>
                    <a:pt x="1167" y="1058"/>
                    <a:pt x="1203" y="1094"/>
                    <a:pt x="1203" y="1130"/>
                  </a:cubicBezTo>
                  <a:lnTo>
                    <a:pt x="1167" y="1130"/>
                  </a:lnTo>
                  <a:cubicBezTo>
                    <a:pt x="1131" y="1130"/>
                    <a:pt x="1095" y="1130"/>
                    <a:pt x="1059" y="1094"/>
                  </a:cubicBezTo>
                  <a:cubicBezTo>
                    <a:pt x="941" y="1013"/>
                    <a:pt x="869" y="904"/>
                    <a:pt x="787" y="750"/>
                  </a:cubicBezTo>
                  <a:cubicBezTo>
                    <a:pt x="751" y="606"/>
                    <a:pt x="787" y="452"/>
                    <a:pt x="833" y="380"/>
                  </a:cubicBezTo>
                  <a:cubicBezTo>
                    <a:pt x="869" y="380"/>
                    <a:pt x="869" y="335"/>
                    <a:pt x="869" y="335"/>
                  </a:cubicBezTo>
                  <a:cubicBezTo>
                    <a:pt x="751" y="262"/>
                    <a:pt x="643" y="190"/>
                    <a:pt x="561" y="154"/>
                  </a:cubicBezTo>
                  <a:cubicBezTo>
                    <a:pt x="417" y="72"/>
                    <a:pt x="299" y="72"/>
                    <a:pt x="299" y="36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4"/>
            <p:cNvSpPr/>
            <p:nvPr/>
          </p:nvSpPr>
          <p:spPr>
            <a:xfrm>
              <a:off x="4290525" y="1262200"/>
              <a:ext cx="31200" cy="32125"/>
            </a:xfrm>
            <a:custGeom>
              <a:avLst/>
              <a:gdLst/>
              <a:ahLst/>
              <a:cxnLst/>
              <a:rect l="l" t="t" r="r" b="b"/>
              <a:pathLst>
                <a:path w="1248" h="1285" extrusionOk="0">
                  <a:moveTo>
                    <a:pt x="0" y="0"/>
                  </a:moveTo>
                  <a:cubicBezTo>
                    <a:pt x="0" y="36"/>
                    <a:pt x="118" y="36"/>
                    <a:pt x="262" y="118"/>
                  </a:cubicBezTo>
                  <a:cubicBezTo>
                    <a:pt x="344" y="154"/>
                    <a:pt x="452" y="226"/>
                    <a:pt x="570" y="299"/>
                  </a:cubicBezTo>
                  <a:cubicBezTo>
                    <a:pt x="570" y="262"/>
                    <a:pt x="570" y="262"/>
                    <a:pt x="606" y="262"/>
                  </a:cubicBezTo>
                  <a:cubicBezTo>
                    <a:pt x="452" y="154"/>
                    <a:pt x="262" y="36"/>
                    <a:pt x="118" y="0"/>
                  </a:cubicBezTo>
                  <a:close/>
                  <a:moveTo>
                    <a:pt x="642" y="299"/>
                  </a:moveTo>
                  <a:lnTo>
                    <a:pt x="642" y="344"/>
                  </a:lnTo>
                  <a:cubicBezTo>
                    <a:pt x="678" y="380"/>
                    <a:pt x="760" y="416"/>
                    <a:pt x="796" y="488"/>
                  </a:cubicBezTo>
                  <a:cubicBezTo>
                    <a:pt x="832" y="525"/>
                    <a:pt x="868" y="570"/>
                    <a:pt x="904" y="606"/>
                  </a:cubicBezTo>
                  <a:cubicBezTo>
                    <a:pt x="868" y="525"/>
                    <a:pt x="796" y="488"/>
                    <a:pt x="760" y="416"/>
                  </a:cubicBezTo>
                  <a:cubicBezTo>
                    <a:pt x="714" y="380"/>
                    <a:pt x="678" y="344"/>
                    <a:pt x="642" y="299"/>
                  </a:cubicBezTo>
                  <a:close/>
                  <a:moveTo>
                    <a:pt x="1166" y="1130"/>
                  </a:moveTo>
                  <a:lnTo>
                    <a:pt x="1166" y="1130"/>
                  </a:lnTo>
                  <a:cubicBezTo>
                    <a:pt x="1212" y="1203"/>
                    <a:pt x="1212" y="1284"/>
                    <a:pt x="1248" y="1284"/>
                  </a:cubicBezTo>
                  <a:cubicBezTo>
                    <a:pt x="1248" y="1284"/>
                    <a:pt x="1212" y="1248"/>
                    <a:pt x="1212" y="1203"/>
                  </a:cubicBezTo>
                  <a:cubicBezTo>
                    <a:pt x="1212" y="1166"/>
                    <a:pt x="1212" y="1166"/>
                    <a:pt x="1166" y="1130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4"/>
            <p:cNvSpPr/>
            <p:nvPr/>
          </p:nvSpPr>
          <p:spPr>
            <a:xfrm>
              <a:off x="4301825" y="1268750"/>
              <a:ext cx="11325" cy="20825"/>
            </a:xfrm>
            <a:custGeom>
              <a:avLst/>
              <a:gdLst/>
              <a:ahLst/>
              <a:cxnLst/>
              <a:rect l="l" t="t" r="r" b="b"/>
              <a:pathLst>
                <a:path w="453" h="833" extrusionOk="0">
                  <a:moveTo>
                    <a:pt x="154" y="0"/>
                  </a:moveTo>
                  <a:cubicBezTo>
                    <a:pt x="118" y="0"/>
                    <a:pt x="118" y="0"/>
                    <a:pt x="118" y="37"/>
                  </a:cubicBezTo>
                  <a:cubicBezTo>
                    <a:pt x="118" y="37"/>
                    <a:pt x="118" y="82"/>
                    <a:pt x="82" y="82"/>
                  </a:cubicBezTo>
                  <a:cubicBezTo>
                    <a:pt x="36" y="154"/>
                    <a:pt x="0" y="308"/>
                    <a:pt x="36" y="452"/>
                  </a:cubicBezTo>
                  <a:cubicBezTo>
                    <a:pt x="118" y="606"/>
                    <a:pt x="190" y="715"/>
                    <a:pt x="308" y="796"/>
                  </a:cubicBezTo>
                  <a:cubicBezTo>
                    <a:pt x="344" y="832"/>
                    <a:pt x="380" y="832"/>
                    <a:pt x="416" y="832"/>
                  </a:cubicBezTo>
                  <a:lnTo>
                    <a:pt x="452" y="832"/>
                  </a:lnTo>
                  <a:cubicBezTo>
                    <a:pt x="452" y="796"/>
                    <a:pt x="416" y="760"/>
                    <a:pt x="344" y="715"/>
                  </a:cubicBezTo>
                  <a:cubicBezTo>
                    <a:pt x="262" y="642"/>
                    <a:pt x="190" y="570"/>
                    <a:pt x="190" y="416"/>
                  </a:cubicBezTo>
                  <a:cubicBezTo>
                    <a:pt x="154" y="308"/>
                    <a:pt x="154" y="190"/>
                    <a:pt x="154" y="118"/>
                  </a:cubicBezTo>
                  <a:cubicBezTo>
                    <a:pt x="190" y="118"/>
                    <a:pt x="190" y="82"/>
                    <a:pt x="190" y="82"/>
                  </a:cubicBezTo>
                  <a:lnTo>
                    <a:pt x="190" y="37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4"/>
            <p:cNvSpPr/>
            <p:nvPr/>
          </p:nvSpPr>
          <p:spPr>
            <a:xfrm>
              <a:off x="4297075" y="1749950"/>
              <a:ext cx="268550" cy="46325"/>
            </a:xfrm>
            <a:custGeom>
              <a:avLst/>
              <a:gdLst/>
              <a:ahLst/>
              <a:cxnLst/>
              <a:rect l="l" t="t" r="r" b="b"/>
              <a:pathLst>
                <a:path w="10742" h="1853" extrusionOk="0">
                  <a:moveTo>
                    <a:pt x="10515" y="1"/>
                  </a:moveTo>
                  <a:cubicBezTo>
                    <a:pt x="10325" y="82"/>
                    <a:pt x="10135" y="154"/>
                    <a:pt x="9991" y="191"/>
                  </a:cubicBezTo>
                  <a:cubicBezTo>
                    <a:pt x="9087" y="453"/>
                    <a:pt x="8137" y="643"/>
                    <a:pt x="7197" y="760"/>
                  </a:cubicBezTo>
                  <a:cubicBezTo>
                    <a:pt x="6589" y="828"/>
                    <a:pt x="5978" y="859"/>
                    <a:pt x="5365" y="859"/>
                  </a:cubicBezTo>
                  <a:cubicBezTo>
                    <a:pt x="3630" y="859"/>
                    <a:pt x="1888" y="616"/>
                    <a:pt x="190" y="308"/>
                  </a:cubicBezTo>
                  <a:cubicBezTo>
                    <a:pt x="118" y="606"/>
                    <a:pt x="82" y="950"/>
                    <a:pt x="0" y="1248"/>
                  </a:cubicBezTo>
                  <a:cubicBezTo>
                    <a:pt x="118" y="1284"/>
                    <a:pt x="226" y="1321"/>
                    <a:pt x="344" y="1357"/>
                  </a:cubicBezTo>
                  <a:cubicBezTo>
                    <a:pt x="1130" y="1547"/>
                    <a:pt x="1962" y="1628"/>
                    <a:pt x="2758" y="1737"/>
                  </a:cubicBezTo>
                  <a:cubicBezTo>
                    <a:pt x="3617" y="1811"/>
                    <a:pt x="4475" y="1853"/>
                    <a:pt x="5334" y="1853"/>
                  </a:cubicBezTo>
                  <a:cubicBezTo>
                    <a:pt x="5831" y="1853"/>
                    <a:pt x="6329" y="1839"/>
                    <a:pt x="6826" y="1809"/>
                  </a:cubicBezTo>
                  <a:cubicBezTo>
                    <a:pt x="8137" y="1700"/>
                    <a:pt x="9539" y="1511"/>
                    <a:pt x="10741" y="1022"/>
                  </a:cubicBezTo>
                  <a:cubicBezTo>
                    <a:pt x="10669" y="679"/>
                    <a:pt x="10587" y="344"/>
                    <a:pt x="10515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4"/>
            <p:cNvSpPr/>
            <p:nvPr/>
          </p:nvSpPr>
          <p:spPr>
            <a:xfrm>
              <a:off x="4257525" y="1520325"/>
              <a:ext cx="270350" cy="305150"/>
            </a:xfrm>
            <a:custGeom>
              <a:avLst/>
              <a:gdLst/>
              <a:ahLst/>
              <a:cxnLst/>
              <a:rect l="l" t="t" r="r" b="b"/>
              <a:pathLst>
                <a:path w="10814" h="12206" extrusionOk="0">
                  <a:moveTo>
                    <a:pt x="2532" y="0"/>
                  </a:moveTo>
                  <a:lnTo>
                    <a:pt x="0" y="10280"/>
                  </a:lnTo>
                  <a:lnTo>
                    <a:pt x="7730" y="12205"/>
                  </a:lnTo>
                  <a:lnTo>
                    <a:pt x="10813" y="2179"/>
                  </a:lnTo>
                  <a:lnTo>
                    <a:pt x="2532" y="0"/>
                  </a:ln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4"/>
            <p:cNvSpPr/>
            <p:nvPr/>
          </p:nvSpPr>
          <p:spPr>
            <a:xfrm>
              <a:off x="4200100" y="1537275"/>
              <a:ext cx="182875" cy="214750"/>
            </a:xfrm>
            <a:custGeom>
              <a:avLst/>
              <a:gdLst/>
              <a:ahLst/>
              <a:cxnLst/>
              <a:rect l="l" t="t" r="r" b="b"/>
              <a:pathLst>
                <a:path w="7315" h="8590" extrusionOk="0">
                  <a:moveTo>
                    <a:pt x="1095" y="0"/>
                  </a:moveTo>
                  <a:cubicBezTo>
                    <a:pt x="869" y="416"/>
                    <a:pt x="715" y="868"/>
                    <a:pt x="534" y="1275"/>
                  </a:cubicBezTo>
                  <a:cubicBezTo>
                    <a:pt x="191" y="2179"/>
                    <a:pt x="1" y="3273"/>
                    <a:pt x="82" y="4295"/>
                  </a:cubicBezTo>
                  <a:cubicBezTo>
                    <a:pt x="154" y="4973"/>
                    <a:pt x="570" y="5615"/>
                    <a:pt x="1059" y="6103"/>
                  </a:cubicBezTo>
                  <a:cubicBezTo>
                    <a:pt x="1583" y="6591"/>
                    <a:pt x="2189" y="6925"/>
                    <a:pt x="2831" y="7233"/>
                  </a:cubicBezTo>
                  <a:cubicBezTo>
                    <a:pt x="4033" y="7830"/>
                    <a:pt x="5281" y="8282"/>
                    <a:pt x="6592" y="8589"/>
                  </a:cubicBezTo>
                  <a:cubicBezTo>
                    <a:pt x="6863" y="7983"/>
                    <a:pt x="7125" y="7378"/>
                    <a:pt x="7315" y="6781"/>
                  </a:cubicBezTo>
                  <a:cubicBezTo>
                    <a:pt x="6935" y="6591"/>
                    <a:pt x="6556" y="6365"/>
                    <a:pt x="6221" y="6103"/>
                  </a:cubicBezTo>
                  <a:cubicBezTo>
                    <a:pt x="5425" y="5497"/>
                    <a:pt x="4485" y="4936"/>
                    <a:pt x="3807" y="4258"/>
                  </a:cubicBezTo>
                  <a:lnTo>
                    <a:pt x="3807" y="4213"/>
                  </a:lnTo>
                  <a:cubicBezTo>
                    <a:pt x="3509" y="3987"/>
                    <a:pt x="3319" y="3725"/>
                    <a:pt x="3283" y="3390"/>
                  </a:cubicBezTo>
                  <a:cubicBezTo>
                    <a:pt x="3283" y="3237"/>
                    <a:pt x="3283" y="3083"/>
                    <a:pt x="3319" y="2938"/>
                  </a:cubicBezTo>
                  <a:cubicBezTo>
                    <a:pt x="3355" y="2450"/>
                    <a:pt x="3581" y="1953"/>
                    <a:pt x="3807" y="1546"/>
                  </a:cubicBezTo>
                  <a:cubicBezTo>
                    <a:pt x="2867" y="1094"/>
                    <a:pt x="1927" y="597"/>
                    <a:pt x="1095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4"/>
            <p:cNvSpPr/>
            <p:nvPr/>
          </p:nvSpPr>
          <p:spPr>
            <a:xfrm>
              <a:off x="4440375" y="1361200"/>
              <a:ext cx="45225" cy="88375"/>
            </a:xfrm>
            <a:custGeom>
              <a:avLst/>
              <a:gdLst/>
              <a:ahLst/>
              <a:cxnLst/>
              <a:rect l="l" t="t" r="r" b="b"/>
              <a:pathLst>
                <a:path w="1809" h="3535" extrusionOk="0">
                  <a:moveTo>
                    <a:pt x="561" y="0"/>
                  </a:moveTo>
                  <a:cubicBezTo>
                    <a:pt x="371" y="0"/>
                    <a:pt x="190" y="36"/>
                    <a:pt x="0" y="36"/>
                  </a:cubicBezTo>
                  <a:cubicBezTo>
                    <a:pt x="1275" y="488"/>
                    <a:pt x="1655" y="2034"/>
                    <a:pt x="1203" y="3345"/>
                  </a:cubicBezTo>
                  <a:cubicBezTo>
                    <a:pt x="1159" y="3460"/>
                    <a:pt x="1250" y="3535"/>
                    <a:pt x="1337" y="3535"/>
                  </a:cubicBezTo>
                  <a:cubicBezTo>
                    <a:pt x="1395" y="3535"/>
                    <a:pt x="1451" y="3502"/>
                    <a:pt x="1465" y="3427"/>
                  </a:cubicBezTo>
                  <a:cubicBezTo>
                    <a:pt x="1727" y="2667"/>
                    <a:pt x="1809" y="1727"/>
                    <a:pt x="1465" y="977"/>
                  </a:cubicBezTo>
                  <a:cubicBezTo>
                    <a:pt x="1239" y="525"/>
                    <a:pt x="941" y="226"/>
                    <a:pt x="561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4"/>
            <p:cNvSpPr/>
            <p:nvPr/>
          </p:nvSpPr>
          <p:spPr>
            <a:xfrm>
              <a:off x="4333000" y="1369550"/>
              <a:ext cx="37550" cy="97900"/>
            </a:xfrm>
            <a:custGeom>
              <a:avLst/>
              <a:gdLst/>
              <a:ahLst/>
              <a:cxnLst/>
              <a:rect l="l" t="t" r="r" b="b"/>
              <a:pathLst>
                <a:path w="1502" h="3916" extrusionOk="0">
                  <a:moveTo>
                    <a:pt x="1167" y="1"/>
                  </a:moveTo>
                  <a:cubicBezTo>
                    <a:pt x="1013" y="154"/>
                    <a:pt x="905" y="263"/>
                    <a:pt x="787" y="417"/>
                  </a:cubicBezTo>
                  <a:cubicBezTo>
                    <a:pt x="1" y="1547"/>
                    <a:pt x="489" y="2641"/>
                    <a:pt x="869" y="3807"/>
                  </a:cubicBezTo>
                  <a:cubicBezTo>
                    <a:pt x="883" y="3883"/>
                    <a:pt x="940" y="3916"/>
                    <a:pt x="998" y="3916"/>
                  </a:cubicBezTo>
                  <a:cubicBezTo>
                    <a:pt x="1085" y="3916"/>
                    <a:pt x="1174" y="3843"/>
                    <a:pt x="1131" y="3735"/>
                  </a:cubicBezTo>
                  <a:cubicBezTo>
                    <a:pt x="824" y="2785"/>
                    <a:pt x="372" y="1881"/>
                    <a:pt x="824" y="905"/>
                  </a:cubicBezTo>
                  <a:cubicBezTo>
                    <a:pt x="977" y="570"/>
                    <a:pt x="1240" y="299"/>
                    <a:pt x="1502" y="118"/>
                  </a:cubicBezTo>
                  <a:lnTo>
                    <a:pt x="1502" y="118"/>
                  </a:lnTo>
                  <a:cubicBezTo>
                    <a:pt x="1466" y="127"/>
                    <a:pt x="1432" y="132"/>
                    <a:pt x="1400" y="132"/>
                  </a:cubicBezTo>
                  <a:cubicBezTo>
                    <a:pt x="1302" y="132"/>
                    <a:pt x="1222" y="89"/>
                    <a:pt x="1167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4"/>
            <p:cNvSpPr/>
            <p:nvPr/>
          </p:nvSpPr>
          <p:spPr>
            <a:xfrm>
              <a:off x="4323525" y="1435550"/>
              <a:ext cx="65100" cy="64900"/>
            </a:xfrm>
            <a:custGeom>
              <a:avLst/>
              <a:gdLst/>
              <a:ahLst/>
              <a:cxnLst/>
              <a:rect l="l" t="t" r="r" b="b"/>
              <a:pathLst>
                <a:path w="2604" h="2596" extrusionOk="0">
                  <a:moveTo>
                    <a:pt x="1320" y="1"/>
                  </a:moveTo>
                  <a:cubicBezTo>
                    <a:pt x="606" y="1"/>
                    <a:pt x="0" y="597"/>
                    <a:pt x="0" y="1321"/>
                  </a:cubicBezTo>
                  <a:cubicBezTo>
                    <a:pt x="0" y="2035"/>
                    <a:pt x="606" y="2595"/>
                    <a:pt x="1320" y="2595"/>
                  </a:cubicBezTo>
                  <a:cubicBezTo>
                    <a:pt x="2034" y="2595"/>
                    <a:pt x="2604" y="2035"/>
                    <a:pt x="2604" y="1321"/>
                  </a:cubicBezTo>
                  <a:cubicBezTo>
                    <a:pt x="2604" y="597"/>
                    <a:pt x="2034" y="1"/>
                    <a:pt x="13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4"/>
            <p:cNvSpPr/>
            <p:nvPr/>
          </p:nvSpPr>
          <p:spPr>
            <a:xfrm>
              <a:off x="4340475" y="1453400"/>
              <a:ext cx="31200" cy="30100"/>
            </a:xfrm>
            <a:custGeom>
              <a:avLst/>
              <a:gdLst/>
              <a:ahLst/>
              <a:cxnLst/>
              <a:rect l="l" t="t" r="r" b="b"/>
              <a:pathLst>
                <a:path w="1248" h="1204" extrusionOk="0">
                  <a:moveTo>
                    <a:pt x="642" y="1"/>
                  </a:moveTo>
                  <a:cubicBezTo>
                    <a:pt x="299" y="1"/>
                    <a:pt x="0" y="263"/>
                    <a:pt x="0" y="607"/>
                  </a:cubicBezTo>
                  <a:cubicBezTo>
                    <a:pt x="0" y="941"/>
                    <a:pt x="299" y="1203"/>
                    <a:pt x="642" y="1203"/>
                  </a:cubicBezTo>
                  <a:cubicBezTo>
                    <a:pt x="977" y="1203"/>
                    <a:pt x="1248" y="941"/>
                    <a:pt x="1248" y="607"/>
                  </a:cubicBezTo>
                  <a:cubicBezTo>
                    <a:pt x="1248" y="263"/>
                    <a:pt x="977" y="1"/>
                    <a:pt x="642" y="1"/>
                  </a:cubicBezTo>
                  <a:close/>
                </a:path>
              </a:pathLst>
            </a:custGeom>
            <a:solidFill>
              <a:srgbClr val="405C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4"/>
            <p:cNvSpPr/>
            <p:nvPr/>
          </p:nvSpPr>
          <p:spPr>
            <a:xfrm>
              <a:off x="4513825" y="1417700"/>
              <a:ext cx="13150" cy="153500"/>
            </a:xfrm>
            <a:custGeom>
              <a:avLst/>
              <a:gdLst/>
              <a:ahLst/>
              <a:cxnLst/>
              <a:rect l="l" t="t" r="r" b="b"/>
              <a:pathLst>
                <a:path w="526" h="6140" extrusionOk="0">
                  <a:moveTo>
                    <a:pt x="191" y="0"/>
                  </a:moveTo>
                  <a:cubicBezTo>
                    <a:pt x="145" y="0"/>
                    <a:pt x="145" y="73"/>
                    <a:pt x="109" y="226"/>
                  </a:cubicBezTo>
                  <a:cubicBezTo>
                    <a:pt x="109" y="371"/>
                    <a:pt x="73" y="597"/>
                    <a:pt x="73" y="905"/>
                  </a:cubicBezTo>
                  <a:cubicBezTo>
                    <a:pt x="37" y="1429"/>
                    <a:pt x="1" y="2215"/>
                    <a:pt x="73" y="3083"/>
                  </a:cubicBezTo>
                  <a:cubicBezTo>
                    <a:pt x="109" y="3915"/>
                    <a:pt x="227" y="4702"/>
                    <a:pt x="299" y="5235"/>
                  </a:cubicBezTo>
                  <a:cubicBezTo>
                    <a:pt x="335" y="5533"/>
                    <a:pt x="417" y="5760"/>
                    <a:pt x="453" y="5913"/>
                  </a:cubicBezTo>
                  <a:cubicBezTo>
                    <a:pt x="453" y="6058"/>
                    <a:pt x="489" y="6139"/>
                    <a:pt x="489" y="6139"/>
                  </a:cubicBezTo>
                  <a:cubicBezTo>
                    <a:pt x="525" y="6139"/>
                    <a:pt x="453" y="5796"/>
                    <a:pt x="371" y="5235"/>
                  </a:cubicBezTo>
                  <a:cubicBezTo>
                    <a:pt x="335" y="4666"/>
                    <a:pt x="227" y="3915"/>
                    <a:pt x="191" y="3047"/>
                  </a:cubicBezTo>
                  <a:cubicBezTo>
                    <a:pt x="145" y="2215"/>
                    <a:pt x="145" y="1465"/>
                    <a:pt x="145" y="905"/>
                  </a:cubicBezTo>
                  <a:cubicBezTo>
                    <a:pt x="145" y="335"/>
                    <a:pt x="191" y="0"/>
                    <a:pt x="191" y="0"/>
                  </a:cubicBezTo>
                  <a:close/>
                </a:path>
              </a:pathLst>
            </a:custGeom>
            <a:solidFill>
              <a:srgbClr val="4254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4"/>
            <p:cNvSpPr/>
            <p:nvPr/>
          </p:nvSpPr>
          <p:spPr>
            <a:xfrm>
              <a:off x="4442175" y="1443925"/>
              <a:ext cx="46150" cy="83050"/>
            </a:xfrm>
            <a:custGeom>
              <a:avLst/>
              <a:gdLst/>
              <a:ahLst/>
              <a:cxnLst/>
              <a:rect l="l" t="t" r="r" b="b"/>
              <a:pathLst>
                <a:path w="1846" h="3322" extrusionOk="0">
                  <a:moveTo>
                    <a:pt x="1248" y="0"/>
                  </a:moveTo>
                  <a:cubicBezTo>
                    <a:pt x="832" y="36"/>
                    <a:pt x="489" y="796"/>
                    <a:pt x="344" y="1094"/>
                  </a:cubicBezTo>
                  <a:cubicBezTo>
                    <a:pt x="73" y="1664"/>
                    <a:pt x="1" y="2260"/>
                    <a:pt x="37" y="2866"/>
                  </a:cubicBezTo>
                  <a:cubicBezTo>
                    <a:pt x="55" y="2920"/>
                    <a:pt x="102" y="2948"/>
                    <a:pt x="141" y="2948"/>
                  </a:cubicBezTo>
                  <a:cubicBezTo>
                    <a:pt x="179" y="2948"/>
                    <a:pt x="209" y="2920"/>
                    <a:pt x="191" y="2866"/>
                  </a:cubicBezTo>
                  <a:cubicBezTo>
                    <a:pt x="73" y="1926"/>
                    <a:pt x="417" y="940"/>
                    <a:pt x="1095" y="262"/>
                  </a:cubicBezTo>
                  <a:cubicBezTo>
                    <a:pt x="1128" y="224"/>
                    <a:pt x="1160" y="208"/>
                    <a:pt x="1191" y="208"/>
                  </a:cubicBezTo>
                  <a:cubicBezTo>
                    <a:pt x="1373" y="208"/>
                    <a:pt x="1516" y="775"/>
                    <a:pt x="1547" y="868"/>
                  </a:cubicBezTo>
                  <a:cubicBezTo>
                    <a:pt x="1619" y="1130"/>
                    <a:pt x="1619" y="1392"/>
                    <a:pt x="1655" y="1700"/>
                  </a:cubicBezTo>
                  <a:cubicBezTo>
                    <a:pt x="1700" y="2224"/>
                    <a:pt x="1583" y="2749"/>
                    <a:pt x="1393" y="3246"/>
                  </a:cubicBezTo>
                  <a:cubicBezTo>
                    <a:pt x="1371" y="3291"/>
                    <a:pt x="1421" y="3321"/>
                    <a:pt x="1471" y="3321"/>
                  </a:cubicBezTo>
                  <a:cubicBezTo>
                    <a:pt x="1502" y="3321"/>
                    <a:pt x="1533" y="3310"/>
                    <a:pt x="1547" y="3282"/>
                  </a:cubicBezTo>
                  <a:cubicBezTo>
                    <a:pt x="1773" y="2640"/>
                    <a:pt x="1845" y="1998"/>
                    <a:pt x="1773" y="1320"/>
                  </a:cubicBezTo>
                  <a:cubicBezTo>
                    <a:pt x="1737" y="986"/>
                    <a:pt x="1619" y="678"/>
                    <a:pt x="1511" y="380"/>
                  </a:cubicBezTo>
                  <a:cubicBezTo>
                    <a:pt x="1474" y="262"/>
                    <a:pt x="1393" y="0"/>
                    <a:pt x="1248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4"/>
            <p:cNvSpPr/>
            <p:nvPr/>
          </p:nvSpPr>
          <p:spPr>
            <a:xfrm>
              <a:off x="4437425" y="1485550"/>
              <a:ext cx="63300" cy="93950"/>
            </a:xfrm>
            <a:custGeom>
              <a:avLst/>
              <a:gdLst/>
              <a:ahLst/>
              <a:cxnLst/>
              <a:rect l="l" t="t" r="r" b="b"/>
              <a:pathLst>
                <a:path w="2532" h="3758" extrusionOk="0">
                  <a:moveTo>
                    <a:pt x="394" y="1"/>
                  </a:moveTo>
                  <a:cubicBezTo>
                    <a:pt x="322" y="1"/>
                    <a:pt x="245" y="48"/>
                    <a:pt x="227" y="143"/>
                  </a:cubicBezTo>
                  <a:cubicBezTo>
                    <a:pt x="118" y="1047"/>
                    <a:pt x="1" y="2440"/>
                    <a:pt x="643" y="3199"/>
                  </a:cubicBezTo>
                  <a:cubicBezTo>
                    <a:pt x="918" y="3540"/>
                    <a:pt x="1303" y="3757"/>
                    <a:pt x="1691" y="3757"/>
                  </a:cubicBezTo>
                  <a:cubicBezTo>
                    <a:pt x="1940" y="3757"/>
                    <a:pt x="2192" y="3667"/>
                    <a:pt x="2415" y="3461"/>
                  </a:cubicBezTo>
                  <a:cubicBezTo>
                    <a:pt x="2532" y="3372"/>
                    <a:pt x="2429" y="3220"/>
                    <a:pt x="2321" y="3220"/>
                  </a:cubicBezTo>
                  <a:cubicBezTo>
                    <a:pt x="2287" y="3220"/>
                    <a:pt x="2253" y="3235"/>
                    <a:pt x="2225" y="3272"/>
                  </a:cubicBezTo>
                  <a:cubicBezTo>
                    <a:pt x="2028" y="3452"/>
                    <a:pt x="1840" y="3528"/>
                    <a:pt x="1667" y="3528"/>
                  </a:cubicBezTo>
                  <a:cubicBezTo>
                    <a:pt x="1076" y="3528"/>
                    <a:pt x="646" y="2657"/>
                    <a:pt x="534" y="2105"/>
                  </a:cubicBezTo>
                  <a:cubicBezTo>
                    <a:pt x="381" y="1463"/>
                    <a:pt x="417" y="785"/>
                    <a:pt x="534" y="143"/>
                  </a:cubicBezTo>
                  <a:cubicBezTo>
                    <a:pt x="534" y="48"/>
                    <a:pt x="466" y="1"/>
                    <a:pt x="3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4"/>
            <p:cNvSpPr/>
            <p:nvPr/>
          </p:nvSpPr>
          <p:spPr>
            <a:xfrm>
              <a:off x="4414675" y="1480975"/>
              <a:ext cx="72725" cy="90625"/>
            </a:xfrm>
            <a:custGeom>
              <a:avLst/>
              <a:gdLst/>
              <a:ahLst/>
              <a:cxnLst/>
              <a:rect l="l" t="t" r="r" b="b"/>
              <a:pathLst>
                <a:path w="2909" h="3625" extrusionOk="0">
                  <a:moveTo>
                    <a:pt x="2773" y="1"/>
                  </a:moveTo>
                  <a:cubicBezTo>
                    <a:pt x="2703" y="1"/>
                    <a:pt x="2629" y="46"/>
                    <a:pt x="2611" y="136"/>
                  </a:cubicBezTo>
                  <a:cubicBezTo>
                    <a:pt x="2611" y="778"/>
                    <a:pt x="2529" y="1384"/>
                    <a:pt x="2348" y="1990"/>
                  </a:cubicBezTo>
                  <a:cubicBezTo>
                    <a:pt x="2179" y="2524"/>
                    <a:pt x="1525" y="3372"/>
                    <a:pt x="907" y="3372"/>
                  </a:cubicBezTo>
                  <a:cubicBezTo>
                    <a:pt x="698" y="3372"/>
                    <a:pt x="494" y="3276"/>
                    <a:pt x="314" y="3039"/>
                  </a:cubicBezTo>
                  <a:cubicBezTo>
                    <a:pt x="284" y="3001"/>
                    <a:pt x="246" y="2986"/>
                    <a:pt x="209" y="2986"/>
                  </a:cubicBezTo>
                  <a:cubicBezTo>
                    <a:pt x="103" y="2986"/>
                    <a:pt x="1" y="3115"/>
                    <a:pt x="88" y="3229"/>
                  </a:cubicBezTo>
                  <a:cubicBezTo>
                    <a:pt x="307" y="3512"/>
                    <a:pt x="579" y="3624"/>
                    <a:pt x="861" y="3624"/>
                  </a:cubicBezTo>
                  <a:cubicBezTo>
                    <a:pt x="1253" y="3624"/>
                    <a:pt x="1663" y="3404"/>
                    <a:pt x="1969" y="3120"/>
                  </a:cubicBezTo>
                  <a:cubicBezTo>
                    <a:pt x="2800" y="2397"/>
                    <a:pt x="2873" y="1158"/>
                    <a:pt x="2909" y="136"/>
                  </a:cubicBezTo>
                  <a:cubicBezTo>
                    <a:pt x="2909" y="46"/>
                    <a:pt x="2843" y="1"/>
                    <a:pt x="27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4"/>
            <p:cNvSpPr/>
            <p:nvPr/>
          </p:nvSpPr>
          <p:spPr>
            <a:xfrm>
              <a:off x="4409175" y="1550375"/>
              <a:ext cx="19025" cy="15175"/>
            </a:xfrm>
            <a:custGeom>
              <a:avLst/>
              <a:gdLst/>
              <a:ahLst/>
              <a:cxnLst/>
              <a:rect l="l" t="t" r="r" b="b"/>
              <a:pathLst>
                <a:path w="761" h="607" extrusionOk="0">
                  <a:moveTo>
                    <a:pt x="380" y="0"/>
                  </a:moveTo>
                  <a:cubicBezTo>
                    <a:pt x="1" y="0"/>
                    <a:pt x="1" y="606"/>
                    <a:pt x="380" y="606"/>
                  </a:cubicBezTo>
                  <a:cubicBezTo>
                    <a:pt x="760" y="606"/>
                    <a:pt x="760" y="0"/>
                    <a:pt x="380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4"/>
            <p:cNvSpPr/>
            <p:nvPr/>
          </p:nvSpPr>
          <p:spPr>
            <a:xfrm>
              <a:off x="4486475" y="1561675"/>
              <a:ext cx="18800" cy="14275"/>
            </a:xfrm>
            <a:custGeom>
              <a:avLst/>
              <a:gdLst/>
              <a:ahLst/>
              <a:cxnLst/>
              <a:rect l="l" t="t" r="r" b="b"/>
              <a:pathLst>
                <a:path w="752" h="571" extrusionOk="0">
                  <a:moveTo>
                    <a:pt x="380" y="1"/>
                  </a:moveTo>
                  <a:cubicBezTo>
                    <a:pt x="1" y="1"/>
                    <a:pt x="1" y="570"/>
                    <a:pt x="380" y="570"/>
                  </a:cubicBezTo>
                  <a:cubicBezTo>
                    <a:pt x="751" y="570"/>
                    <a:pt x="751" y="1"/>
                    <a:pt x="380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4"/>
            <p:cNvSpPr/>
            <p:nvPr/>
          </p:nvSpPr>
          <p:spPr>
            <a:xfrm>
              <a:off x="4309500" y="1676500"/>
              <a:ext cx="126150" cy="101125"/>
            </a:xfrm>
            <a:custGeom>
              <a:avLst/>
              <a:gdLst/>
              <a:ahLst/>
              <a:cxnLst/>
              <a:rect l="l" t="t" r="r" b="b"/>
              <a:pathLst>
                <a:path w="5046" h="4045" extrusionOk="0">
                  <a:moveTo>
                    <a:pt x="1086" y="0"/>
                  </a:moveTo>
                  <a:lnTo>
                    <a:pt x="1" y="2152"/>
                  </a:lnTo>
                  <a:cubicBezTo>
                    <a:pt x="823" y="2568"/>
                    <a:pt x="1691" y="2866"/>
                    <a:pt x="2487" y="3355"/>
                  </a:cubicBezTo>
                  <a:cubicBezTo>
                    <a:pt x="2858" y="3581"/>
                    <a:pt x="3237" y="3807"/>
                    <a:pt x="3653" y="3996"/>
                  </a:cubicBezTo>
                  <a:cubicBezTo>
                    <a:pt x="3736" y="4030"/>
                    <a:pt x="3795" y="4044"/>
                    <a:pt x="3835" y="4044"/>
                  </a:cubicBezTo>
                  <a:cubicBezTo>
                    <a:pt x="4067" y="4044"/>
                    <a:pt x="3667" y="3565"/>
                    <a:pt x="3536" y="3472"/>
                  </a:cubicBezTo>
                  <a:cubicBezTo>
                    <a:pt x="3273" y="3246"/>
                    <a:pt x="2939" y="3056"/>
                    <a:pt x="2632" y="2866"/>
                  </a:cubicBezTo>
                  <a:lnTo>
                    <a:pt x="2632" y="2866"/>
                  </a:lnTo>
                  <a:cubicBezTo>
                    <a:pt x="3047" y="3092"/>
                    <a:pt x="3463" y="3282"/>
                    <a:pt x="3879" y="3472"/>
                  </a:cubicBezTo>
                  <a:cubicBezTo>
                    <a:pt x="4069" y="3508"/>
                    <a:pt x="4331" y="3662"/>
                    <a:pt x="4521" y="3662"/>
                  </a:cubicBezTo>
                  <a:cubicBezTo>
                    <a:pt x="4783" y="3662"/>
                    <a:pt x="4557" y="3355"/>
                    <a:pt x="4440" y="3318"/>
                  </a:cubicBezTo>
                  <a:cubicBezTo>
                    <a:pt x="3988" y="2984"/>
                    <a:pt x="3536" y="2676"/>
                    <a:pt x="3011" y="2450"/>
                  </a:cubicBezTo>
                  <a:lnTo>
                    <a:pt x="3011" y="2450"/>
                  </a:lnTo>
                  <a:cubicBezTo>
                    <a:pt x="3617" y="2676"/>
                    <a:pt x="4178" y="2866"/>
                    <a:pt x="4747" y="3092"/>
                  </a:cubicBezTo>
                  <a:cubicBezTo>
                    <a:pt x="4781" y="3101"/>
                    <a:pt x="4813" y="3105"/>
                    <a:pt x="4842" y="3105"/>
                  </a:cubicBezTo>
                  <a:cubicBezTo>
                    <a:pt x="4936" y="3105"/>
                    <a:pt x="4990" y="3057"/>
                    <a:pt x="4928" y="2939"/>
                  </a:cubicBezTo>
                  <a:cubicBezTo>
                    <a:pt x="4928" y="2866"/>
                    <a:pt x="4819" y="2794"/>
                    <a:pt x="4747" y="2713"/>
                  </a:cubicBezTo>
                  <a:cubicBezTo>
                    <a:pt x="4593" y="2604"/>
                    <a:pt x="4440" y="2487"/>
                    <a:pt x="4250" y="2414"/>
                  </a:cubicBezTo>
                  <a:cubicBezTo>
                    <a:pt x="4069" y="2342"/>
                    <a:pt x="3915" y="2261"/>
                    <a:pt x="3726" y="2188"/>
                  </a:cubicBezTo>
                  <a:cubicBezTo>
                    <a:pt x="3653" y="2188"/>
                    <a:pt x="3572" y="2152"/>
                    <a:pt x="3463" y="2116"/>
                  </a:cubicBezTo>
                  <a:cubicBezTo>
                    <a:pt x="3391" y="2080"/>
                    <a:pt x="3273" y="2035"/>
                    <a:pt x="3237" y="2035"/>
                  </a:cubicBezTo>
                  <a:cubicBezTo>
                    <a:pt x="3276" y="2030"/>
                    <a:pt x="3314" y="2028"/>
                    <a:pt x="3353" y="2028"/>
                  </a:cubicBezTo>
                  <a:cubicBezTo>
                    <a:pt x="3614" y="2028"/>
                    <a:pt x="3881" y="2125"/>
                    <a:pt x="4141" y="2188"/>
                  </a:cubicBezTo>
                  <a:cubicBezTo>
                    <a:pt x="4331" y="2224"/>
                    <a:pt x="4476" y="2261"/>
                    <a:pt x="4630" y="2306"/>
                  </a:cubicBezTo>
                  <a:cubicBezTo>
                    <a:pt x="4702" y="2306"/>
                    <a:pt x="4973" y="2306"/>
                    <a:pt x="5009" y="2261"/>
                  </a:cubicBezTo>
                  <a:cubicBezTo>
                    <a:pt x="5046" y="2224"/>
                    <a:pt x="5046" y="2188"/>
                    <a:pt x="5009" y="2188"/>
                  </a:cubicBezTo>
                  <a:cubicBezTo>
                    <a:pt x="5009" y="2152"/>
                    <a:pt x="4973" y="2152"/>
                    <a:pt x="4973" y="2116"/>
                  </a:cubicBezTo>
                  <a:cubicBezTo>
                    <a:pt x="4783" y="1962"/>
                    <a:pt x="4476" y="1890"/>
                    <a:pt x="4214" y="1772"/>
                  </a:cubicBezTo>
                  <a:cubicBezTo>
                    <a:pt x="3915" y="1664"/>
                    <a:pt x="3617" y="1583"/>
                    <a:pt x="3273" y="1510"/>
                  </a:cubicBezTo>
                  <a:cubicBezTo>
                    <a:pt x="3653" y="1438"/>
                    <a:pt x="4069" y="1402"/>
                    <a:pt x="4404" y="1248"/>
                  </a:cubicBezTo>
                  <a:cubicBezTo>
                    <a:pt x="4521" y="1212"/>
                    <a:pt x="4856" y="1130"/>
                    <a:pt x="4593" y="1022"/>
                  </a:cubicBezTo>
                  <a:cubicBezTo>
                    <a:pt x="4569" y="1010"/>
                    <a:pt x="4536" y="1006"/>
                    <a:pt x="4498" y="1006"/>
                  </a:cubicBezTo>
                  <a:cubicBezTo>
                    <a:pt x="4423" y="1006"/>
                    <a:pt x="4328" y="1022"/>
                    <a:pt x="4250" y="1022"/>
                  </a:cubicBezTo>
                  <a:cubicBezTo>
                    <a:pt x="4133" y="1030"/>
                    <a:pt x="4015" y="1034"/>
                    <a:pt x="3896" y="1034"/>
                  </a:cubicBezTo>
                  <a:cubicBezTo>
                    <a:pt x="3480" y="1034"/>
                    <a:pt x="3054" y="980"/>
                    <a:pt x="2668" y="832"/>
                  </a:cubicBezTo>
                  <a:cubicBezTo>
                    <a:pt x="2107" y="642"/>
                    <a:pt x="1583" y="344"/>
                    <a:pt x="1086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4" name="Google Shape;314;p4"/>
          <p:cNvSpPr txBox="1">
            <a:spLocks noGrp="1"/>
          </p:cNvSpPr>
          <p:nvPr>
            <p:ph type="ctrTitle"/>
          </p:nvPr>
        </p:nvSpPr>
        <p:spPr>
          <a:xfrm>
            <a:off x="1049025" y="376498"/>
            <a:ext cx="3867300" cy="20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15" name="Google Shape;315;p4"/>
          <p:cNvSpPr txBox="1">
            <a:spLocks noGrp="1"/>
          </p:cNvSpPr>
          <p:nvPr>
            <p:ph type="subTitle" idx="1"/>
          </p:nvPr>
        </p:nvSpPr>
        <p:spPr>
          <a:xfrm>
            <a:off x="1049025" y="2314225"/>
            <a:ext cx="3081600" cy="17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16" name="Google Shape;316;p4"/>
          <p:cNvSpPr txBox="1">
            <a:spLocks noGrp="1"/>
          </p:cNvSpPr>
          <p:nvPr>
            <p:ph type="title" idx="2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317" name="Google Shape;317;p4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1">
  <p:cSld name="CUSTOM_14">
    <p:bg>
      <p:bgPr>
        <a:solidFill>
          <a:srgbClr val="CFD9E0"/>
        </a:solidFill>
        <a:effectLst/>
      </p:bgPr>
    </p:bg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Google Shape;319;p5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320" name="Google Shape;320;p5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321" name="Google Shape;321;p5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22" name="Google Shape;322;p5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323" name="Google Shape;323;p5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4" name="Google Shape;324;p5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5" name="Google Shape;325;p5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6" name="Google Shape;326;p5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" name="Google Shape;327;p5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" name="Google Shape;328;p5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9" name="Google Shape;329;p5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0" name="Google Shape;330;p5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31" name="Google Shape;331;p5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5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33" name="Google Shape;333;p5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334" name="Google Shape;334;p5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5" name="Google Shape;335;p5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6" name="Google Shape;336;p5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7" name="Google Shape;337;p5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8" name="Google Shape;338;p5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9" name="Google Shape;339;p5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0" name="Google Shape;340;p5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1" name="Google Shape;341;p5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42" name="Google Shape;342;p5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43" name="Google Shape;343;p5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5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5" name="Google Shape;345;p5"/>
          <p:cNvSpPr txBox="1">
            <a:spLocks noGrp="1"/>
          </p:cNvSpPr>
          <p:nvPr>
            <p:ph type="subTitle" idx="1"/>
          </p:nvPr>
        </p:nvSpPr>
        <p:spPr>
          <a:xfrm>
            <a:off x="1148600" y="2667275"/>
            <a:ext cx="1881300" cy="11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46" name="Google Shape;346;p5"/>
          <p:cNvSpPr txBox="1">
            <a:spLocks noGrp="1"/>
          </p:cNvSpPr>
          <p:nvPr>
            <p:ph type="subTitle" idx="2"/>
          </p:nvPr>
        </p:nvSpPr>
        <p:spPr>
          <a:xfrm>
            <a:off x="3631350" y="2667275"/>
            <a:ext cx="1881300" cy="11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47" name="Google Shape;347;p5"/>
          <p:cNvSpPr txBox="1">
            <a:spLocks noGrp="1"/>
          </p:cNvSpPr>
          <p:nvPr>
            <p:ph type="subTitle" idx="3"/>
          </p:nvPr>
        </p:nvSpPr>
        <p:spPr>
          <a:xfrm>
            <a:off x="6114100" y="2667275"/>
            <a:ext cx="1881300" cy="11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48" name="Google Shape;348;p5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349" name="Google Shape;349;p5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50" name="Google Shape;350;p5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351" name="Google Shape;351;p5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2">
  <p:cSld name="CUSTOM_14_1_2">
    <p:bg>
      <p:bgPr>
        <a:solidFill>
          <a:srgbClr val="CFD9E0"/>
        </a:solidFill>
        <a:effectLst/>
      </p:bgPr>
    </p:bg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2" name="Google Shape;392;p7"/>
          <p:cNvGrpSpPr/>
          <p:nvPr/>
        </p:nvGrpSpPr>
        <p:grpSpPr>
          <a:xfrm>
            <a:off x="0" y="0"/>
            <a:ext cx="9144057" cy="5143509"/>
            <a:chOff x="0" y="0"/>
            <a:chExt cx="9144057" cy="5143509"/>
          </a:xfrm>
        </p:grpSpPr>
        <p:grpSp>
          <p:nvGrpSpPr>
            <p:cNvPr id="393" name="Google Shape;393;p7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394" name="Google Shape;394;p7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95" name="Google Shape;395;p7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396" name="Google Shape;396;p7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7" name="Google Shape;397;p7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8" name="Google Shape;398;p7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9" name="Google Shape;399;p7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" name="Google Shape;400;p7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" name="Google Shape;401;p7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2" name="Google Shape;402;p7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3" name="Google Shape;403;p7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04" name="Google Shape;404;p7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7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06" name="Google Shape;406;p7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407" name="Google Shape;407;p7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8" name="Google Shape;408;p7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9" name="Google Shape;409;p7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0" name="Google Shape;410;p7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1" name="Google Shape;411;p7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2" name="Google Shape;412;p7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3" name="Google Shape;413;p7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4" name="Google Shape;414;p7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15" name="Google Shape;415;p7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16" name="Google Shape;416;p7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7" name="Google Shape;417;p7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418" name="Google Shape;418;p7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9" name="Google Shape;419;p7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420" name="Google Shape;420;p7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LANK SLIDE">
  <p:cSld name="CUSTOM_14_1_2_1">
    <p:bg>
      <p:bgPr>
        <a:solidFill>
          <a:srgbClr val="CFD9E0"/>
        </a:solidFill>
        <a:effectLst/>
      </p:bgPr>
    </p:bg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8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423" name="Google Shape;423;p8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4" name="Google Shape;424;p8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425" name="Google Shape;425;p8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2">
  <p:cSld name="CUSTOM_14_1_1">
    <p:bg>
      <p:bgPr>
        <a:solidFill>
          <a:srgbClr val="CFD9E0"/>
        </a:solidFill>
        <a:effectLst/>
      </p:bgPr>
    </p:bg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7" name="Google Shape;427;p9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428" name="Google Shape;428;p9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429" name="Google Shape;429;p9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30" name="Google Shape;430;p9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431" name="Google Shape;431;p9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2" name="Google Shape;432;p9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3" name="Google Shape;433;p9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4" name="Google Shape;434;p9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5" name="Google Shape;435;p9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6" name="Google Shape;436;p9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7" name="Google Shape;437;p9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8" name="Google Shape;438;p9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39" name="Google Shape;439;p9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9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41" name="Google Shape;441;p9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442" name="Google Shape;442;p9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3" name="Google Shape;443;p9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4" name="Google Shape;444;p9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5" name="Google Shape;445;p9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6" name="Google Shape;446;p9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7" name="Google Shape;447;p9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8" name="Google Shape;448;p9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9" name="Google Shape;449;p9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50" name="Google Shape;450;p9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51" name="Google Shape;451;p9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9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" name="Google Shape;453;p9"/>
          <p:cNvSpPr/>
          <p:nvPr/>
        </p:nvSpPr>
        <p:spPr>
          <a:xfrm>
            <a:off x="1445150" y="2693800"/>
            <a:ext cx="1892400" cy="1307400"/>
          </a:xfrm>
          <a:prstGeom prst="rect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9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455" name="Google Shape;455;p9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6" name="Google Shape;456;p9"/>
          <p:cNvSpPr txBox="1">
            <a:spLocks noGrp="1"/>
          </p:cNvSpPr>
          <p:nvPr>
            <p:ph type="subTitle" idx="1"/>
          </p:nvPr>
        </p:nvSpPr>
        <p:spPr>
          <a:xfrm>
            <a:off x="1520750" y="2791300"/>
            <a:ext cx="1707000" cy="11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57" name="Google Shape;457;p9"/>
          <p:cNvSpPr/>
          <p:nvPr/>
        </p:nvSpPr>
        <p:spPr>
          <a:xfrm>
            <a:off x="3634400" y="2693800"/>
            <a:ext cx="1892400" cy="1307400"/>
          </a:xfrm>
          <a:prstGeom prst="rect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9"/>
          <p:cNvSpPr txBox="1">
            <a:spLocks noGrp="1"/>
          </p:cNvSpPr>
          <p:nvPr>
            <p:ph type="subTitle" idx="2"/>
          </p:nvPr>
        </p:nvSpPr>
        <p:spPr>
          <a:xfrm>
            <a:off x="3709950" y="2791300"/>
            <a:ext cx="1707000" cy="11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59" name="Google Shape;459;p9"/>
          <p:cNvSpPr/>
          <p:nvPr/>
        </p:nvSpPr>
        <p:spPr>
          <a:xfrm>
            <a:off x="5806450" y="2693800"/>
            <a:ext cx="1892400" cy="1307400"/>
          </a:xfrm>
          <a:prstGeom prst="rect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0" name="Google Shape;460;p9"/>
          <p:cNvSpPr txBox="1">
            <a:spLocks noGrp="1"/>
          </p:cNvSpPr>
          <p:nvPr>
            <p:ph type="subTitle" idx="3"/>
          </p:nvPr>
        </p:nvSpPr>
        <p:spPr>
          <a:xfrm>
            <a:off x="5882000" y="2791300"/>
            <a:ext cx="1707000" cy="11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61" name="Google Shape;461;p9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462" name="Google Shape;462;p9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UBTITLES + TEXT 2">
  <p:cSld name="CUSTOM_14_1_1_4">
    <p:bg>
      <p:bgPr>
        <a:solidFill>
          <a:srgbClr val="CFD9E0"/>
        </a:solidFill>
        <a:effectLst/>
      </p:bgPr>
    </p:bg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475" name="Google Shape;475;p11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476" name="Google Shape;476;p11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77" name="Google Shape;477;p11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478" name="Google Shape;478;p11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9" name="Google Shape;479;p11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0" name="Google Shape;480;p11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1" name="Google Shape;481;p11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2" name="Google Shape;482;p11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3" name="Google Shape;483;p11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4" name="Google Shape;484;p11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5" name="Google Shape;485;p11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86" name="Google Shape;486;p11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7" name="Google Shape;487;p11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88" name="Google Shape;488;p11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489" name="Google Shape;489;p11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0" name="Google Shape;490;p11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1" name="Google Shape;491;p11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2" name="Google Shape;492;p11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3" name="Google Shape;493;p11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4" name="Google Shape;494;p11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5" name="Google Shape;495;p11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6" name="Google Shape;496;p11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97" name="Google Shape;497;p11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98" name="Google Shape;498;p11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1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0" name="Google Shape;500;p11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501" name="Google Shape;501;p11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02" name="Google Shape;502;p11"/>
          <p:cNvSpPr/>
          <p:nvPr/>
        </p:nvSpPr>
        <p:spPr>
          <a:xfrm>
            <a:off x="4448150" y="149900"/>
            <a:ext cx="2457904" cy="1778107"/>
          </a:xfrm>
          <a:custGeom>
            <a:avLst/>
            <a:gdLst/>
            <a:ahLst/>
            <a:cxnLst/>
            <a:rect l="l" t="t" r="r" b="b"/>
            <a:pathLst>
              <a:path w="18879" h="13657" extrusionOk="0">
                <a:moveTo>
                  <a:pt x="10691" y="0"/>
                </a:moveTo>
                <a:cubicBezTo>
                  <a:pt x="10291" y="0"/>
                  <a:pt x="9892" y="5"/>
                  <a:pt x="9494" y="14"/>
                </a:cubicBezTo>
                <a:cubicBezTo>
                  <a:pt x="7125" y="131"/>
                  <a:pt x="4675" y="131"/>
                  <a:pt x="2343" y="583"/>
                </a:cubicBezTo>
                <a:cubicBezTo>
                  <a:pt x="571" y="881"/>
                  <a:pt x="345" y="2048"/>
                  <a:pt x="227" y="3675"/>
                </a:cubicBezTo>
                <a:cubicBezTo>
                  <a:pt x="155" y="4724"/>
                  <a:pt x="118" y="5782"/>
                  <a:pt x="118" y="6794"/>
                </a:cubicBezTo>
                <a:cubicBezTo>
                  <a:pt x="82" y="7852"/>
                  <a:pt x="1" y="9850"/>
                  <a:pt x="715" y="10718"/>
                </a:cubicBezTo>
                <a:cubicBezTo>
                  <a:pt x="1357" y="11505"/>
                  <a:pt x="3057" y="11622"/>
                  <a:pt x="3997" y="11731"/>
                </a:cubicBezTo>
                <a:cubicBezTo>
                  <a:pt x="5787" y="11902"/>
                  <a:pt x="7577" y="11988"/>
                  <a:pt x="9366" y="11988"/>
                </a:cubicBezTo>
                <a:cubicBezTo>
                  <a:pt x="11155" y="11988"/>
                  <a:pt x="12943" y="11902"/>
                  <a:pt x="14729" y="11731"/>
                </a:cubicBezTo>
                <a:cubicBezTo>
                  <a:pt x="15226" y="12409"/>
                  <a:pt x="15714" y="13051"/>
                  <a:pt x="16275" y="13656"/>
                </a:cubicBezTo>
                <a:cubicBezTo>
                  <a:pt x="16311" y="12978"/>
                  <a:pt x="16356" y="12264"/>
                  <a:pt x="16428" y="11586"/>
                </a:cubicBezTo>
                <a:cubicBezTo>
                  <a:pt x="16727" y="11541"/>
                  <a:pt x="17034" y="11505"/>
                  <a:pt x="17296" y="11468"/>
                </a:cubicBezTo>
                <a:cubicBezTo>
                  <a:pt x="18842" y="11242"/>
                  <a:pt x="18761" y="9055"/>
                  <a:pt x="18797" y="8006"/>
                </a:cubicBezTo>
                <a:cubicBezTo>
                  <a:pt x="18879" y="6080"/>
                  <a:pt x="18842" y="4200"/>
                  <a:pt x="18725" y="2274"/>
                </a:cubicBezTo>
                <a:cubicBezTo>
                  <a:pt x="18653" y="1225"/>
                  <a:pt x="17974" y="737"/>
                  <a:pt x="17070" y="466"/>
                </a:cubicBezTo>
                <a:cubicBezTo>
                  <a:pt x="16202" y="203"/>
                  <a:pt x="15181" y="203"/>
                  <a:pt x="14358" y="131"/>
                </a:cubicBezTo>
                <a:cubicBezTo>
                  <a:pt x="13138" y="42"/>
                  <a:pt x="11913" y="0"/>
                  <a:pt x="10691" y="0"/>
                </a:cubicBez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11"/>
          <p:cNvSpPr/>
          <p:nvPr/>
        </p:nvSpPr>
        <p:spPr>
          <a:xfrm flipH="1">
            <a:off x="5002889" y="4477026"/>
            <a:ext cx="2671242" cy="345277"/>
          </a:xfrm>
          <a:custGeom>
            <a:avLst/>
            <a:gdLst/>
            <a:ahLst/>
            <a:cxnLst/>
            <a:rect l="l" t="t" r="r" b="b"/>
            <a:pathLst>
              <a:path w="38760" h="5010" extrusionOk="0">
                <a:moveTo>
                  <a:pt x="27530" y="1"/>
                </a:moveTo>
                <a:cubicBezTo>
                  <a:pt x="23688" y="1"/>
                  <a:pt x="20298" y="381"/>
                  <a:pt x="18309" y="977"/>
                </a:cubicBezTo>
                <a:cubicBezTo>
                  <a:pt x="16609" y="715"/>
                  <a:pt x="14575" y="525"/>
                  <a:pt x="12351" y="489"/>
                </a:cubicBezTo>
                <a:lnTo>
                  <a:pt x="12351" y="977"/>
                </a:lnTo>
                <a:lnTo>
                  <a:pt x="10126" y="977"/>
                </a:lnTo>
                <a:lnTo>
                  <a:pt x="10126" y="489"/>
                </a:lnTo>
                <a:cubicBezTo>
                  <a:pt x="8436" y="525"/>
                  <a:pt x="6890" y="643"/>
                  <a:pt x="5497" y="787"/>
                </a:cubicBezTo>
                <a:lnTo>
                  <a:pt x="5497" y="977"/>
                </a:lnTo>
                <a:lnTo>
                  <a:pt x="4331" y="977"/>
                </a:lnTo>
                <a:cubicBezTo>
                  <a:pt x="1691" y="1393"/>
                  <a:pt x="1" y="2035"/>
                  <a:pt x="1" y="2749"/>
                </a:cubicBezTo>
                <a:cubicBezTo>
                  <a:pt x="1" y="3997"/>
                  <a:pt x="5045" y="5010"/>
                  <a:pt x="11257" y="5010"/>
                </a:cubicBezTo>
                <a:cubicBezTo>
                  <a:pt x="15099" y="5010"/>
                  <a:pt x="18489" y="4630"/>
                  <a:pt x="20487" y="4033"/>
                </a:cubicBezTo>
                <a:cubicBezTo>
                  <a:pt x="22449" y="4332"/>
                  <a:pt x="24899" y="4521"/>
                  <a:pt x="27530" y="4521"/>
                </a:cubicBezTo>
                <a:cubicBezTo>
                  <a:pt x="33751" y="4521"/>
                  <a:pt x="38759" y="3500"/>
                  <a:pt x="38759" y="2261"/>
                </a:cubicBezTo>
                <a:cubicBezTo>
                  <a:pt x="38759" y="1013"/>
                  <a:pt x="33751" y="1"/>
                  <a:pt x="27530" y="1"/>
                </a:cubicBezTo>
                <a:close/>
              </a:path>
            </a:pathLst>
          </a:custGeom>
          <a:solidFill>
            <a:srgbClr val="8CACB9">
              <a:alpha val="913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11"/>
          <p:cNvSpPr/>
          <p:nvPr/>
        </p:nvSpPr>
        <p:spPr>
          <a:xfrm>
            <a:off x="6564494" y="1428557"/>
            <a:ext cx="895514" cy="878630"/>
          </a:xfrm>
          <a:custGeom>
            <a:avLst/>
            <a:gdLst/>
            <a:ahLst/>
            <a:cxnLst/>
            <a:rect l="l" t="t" r="r" b="b"/>
            <a:pathLst>
              <a:path w="14692" h="14415" extrusionOk="0">
                <a:moveTo>
                  <a:pt x="6351" y="0"/>
                </a:moveTo>
                <a:cubicBezTo>
                  <a:pt x="6052" y="0"/>
                  <a:pt x="5749" y="77"/>
                  <a:pt x="5461" y="198"/>
                </a:cubicBezTo>
                <a:cubicBezTo>
                  <a:pt x="4367" y="533"/>
                  <a:pt x="3617" y="1138"/>
                  <a:pt x="3128" y="2187"/>
                </a:cubicBezTo>
                <a:cubicBezTo>
                  <a:pt x="2866" y="2793"/>
                  <a:pt x="2785" y="3471"/>
                  <a:pt x="2749" y="4149"/>
                </a:cubicBezTo>
                <a:cubicBezTo>
                  <a:pt x="2713" y="4791"/>
                  <a:pt x="2713" y="5433"/>
                  <a:pt x="2749" y="6075"/>
                </a:cubicBezTo>
                <a:cubicBezTo>
                  <a:pt x="2749" y="6482"/>
                  <a:pt x="2785" y="6934"/>
                  <a:pt x="2559" y="7313"/>
                </a:cubicBezTo>
                <a:cubicBezTo>
                  <a:pt x="2333" y="7729"/>
                  <a:pt x="1845" y="7919"/>
                  <a:pt x="1465" y="8181"/>
                </a:cubicBezTo>
                <a:cubicBezTo>
                  <a:pt x="606" y="8742"/>
                  <a:pt x="0" y="9764"/>
                  <a:pt x="109" y="10821"/>
                </a:cubicBezTo>
                <a:cubicBezTo>
                  <a:pt x="224" y="11815"/>
                  <a:pt x="1132" y="12739"/>
                  <a:pt x="2131" y="12739"/>
                </a:cubicBezTo>
                <a:cubicBezTo>
                  <a:pt x="2150" y="12739"/>
                  <a:pt x="2169" y="12739"/>
                  <a:pt x="2188" y="12738"/>
                </a:cubicBezTo>
                <a:cubicBezTo>
                  <a:pt x="2463" y="13436"/>
                  <a:pt x="3242" y="13885"/>
                  <a:pt x="3995" y="13885"/>
                </a:cubicBezTo>
                <a:cubicBezTo>
                  <a:pt x="4256" y="13885"/>
                  <a:pt x="4514" y="13831"/>
                  <a:pt x="4747" y="13714"/>
                </a:cubicBezTo>
                <a:lnTo>
                  <a:pt x="11862" y="14392"/>
                </a:lnTo>
                <a:cubicBezTo>
                  <a:pt x="11959" y="14407"/>
                  <a:pt x="12056" y="14414"/>
                  <a:pt x="12152" y="14414"/>
                </a:cubicBezTo>
                <a:cubicBezTo>
                  <a:pt x="12584" y="14414"/>
                  <a:pt x="13002" y="14272"/>
                  <a:pt x="13372" y="14058"/>
                </a:cubicBezTo>
                <a:cubicBezTo>
                  <a:pt x="13715" y="13868"/>
                  <a:pt x="14014" y="13606"/>
                  <a:pt x="14122" y="13226"/>
                </a:cubicBezTo>
                <a:cubicBezTo>
                  <a:pt x="14240" y="12856"/>
                  <a:pt x="14050" y="12403"/>
                  <a:pt x="13670" y="12286"/>
                </a:cubicBezTo>
                <a:cubicBezTo>
                  <a:pt x="14312" y="11906"/>
                  <a:pt x="14692" y="11156"/>
                  <a:pt x="14574" y="10405"/>
                </a:cubicBezTo>
                <a:cubicBezTo>
                  <a:pt x="14502" y="9691"/>
                  <a:pt x="13978" y="9049"/>
                  <a:pt x="13300" y="8787"/>
                </a:cubicBezTo>
                <a:cubicBezTo>
                  <a:pt x="12992" y="8670"/>
                  <a:pt x="12658" y="8597"/>
                  <a:pt x="12468" y="8371"/>
                </a:cubicBezTo>
                <a:cubicBezTo>
                  <a:pt x="12278" y="8145"/>
                  <a:pt x="12242" y="7802"/>
                  <a:pt x="12242" y="7503"/>
                </a:cubicBezTo>
                <a:cubicBezTo>
                  <a:pt x="12242" y="6337"/>
                  <a:pt x="12242" y="5207"/>
                  <a:pt x="12206" y="4077"/>
                </a:cubicBezTo>
                <a:cubicBezTo>
                  <a:pt x="12206" y="3055"/>
                  <a:pt x="12088" y="2269"/>
                  <a:pt x="11455" y="1401"/>
                </a:cubicBezTo>
                <a:cubicBezTo>
                  <a:pt x="10740" y="478"/>
                  <a:pt x="9549" y="70"/>
                  <a:pt x="8375" y="70"/>
                </a:cubicBezTo>
                <a:cubicBezTo>
                  <a:pt x="8065" y="70"/>
                  <a:pt x="7757" y="98"/>
                  <a:pt x="7459" y="153"/>
                </a:cubicBezTo>
                <a:cubicBezTo>
                  <a:pt x="7381" y="153"/>
                  <a:pt x="7306" y="173"/>
                  <a:pt x="7231" y="173"/>
                </a:cubicBezTo>
                <a:cubicBezTo>
                  <a:pt x="7193" y="173"/>
                  <a:pt x="7155" y="168"/>
                  <a:pt x="7115" y="153"/>
                </a:cubicBezTo>
                <a:cubicBezTo>
                  <a:pt x="7043" y="153"/>
                  <a:pt x="6935" y="117"/>
                  <a:pt x="6853" y="81"/>
                </a:cubicBezTo>
                <a:cubicBezTo>
                  <a:pt x="6690" y="25"/>
                  <a:pt x="6521" y="0"/>
                  <a:pt x="6351" y="0"/>
                </a:cubicBezTo>
                <a:close/>
              </a:path>
            </a:pathLst>
          </a:custGeom>
          <a:solidFill>
            <a:srgbClr val="7542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11"/>
          <p:cNvSpPr/>
          <p:nvPr/>
        </p:nvSpPr>
        <p:spPr>
          <a:xfrm>
            <a:off x="6318672" y="2117628"/>
            <a:ext cx="197364" cy="264290"/>
          </a:xfrm>
          <a:custGeom>
            <a:avLst/>
            <a:gdLst/>
            <a:ahLst/>
            <a:cxnLst/>
            <a:rect l="l" t="t" r="r" b="b"/>
            <a:pathLst>
              <a:path w="3238" h="4336" extrusionOk="0">
                <a:moveTo>
                  <a:pt x="1659" y="0"/>
                </a:moveTo>
                <a:cubicBezTo>
                  <a:pt x="1628" y="0"/>
                  <a:pt x="1601" y="22"/>
                  <a:pt x="1583" y="77"/>
                </a:cubicBezTo>
                <a:cubicBezTo>
                  <a:pt x="1583" y="231"/>
                  <a:pt x="1655" y="457"/>
                  <a:pt x="1701" y="565"/>
                </a:cubicBezTo>
                <a:cubicBezTo>
                  <a:pt x="1773" y="909"/>
                  <a:pt x="1881" y="1243"/>
                  <a:pt x="1999" y="1551"/>
                </a:cubicBezTo>
                <a:cubicBezTo>
                  <a:pt x="1773" y="1243"/>
                  <a:pt x="1619" y="872"/>
                  <a:pt x="1429" y="529"/>
                </a:cubicBezTo>
                <a:cubicBezTo>
                  <a:pt x="1393" y="420"/>
                  <a:pt x="1285" y="267"/>
                  <a:pt x="1131" y="231"/>
                </a:cubicBezTo>
                <a:cubicBezTo>
                  <a:pt x="1131" y="231"/>
                  <a:pt x="1115" y="214"/>
                  <a:pt x="1104" y="214"/>
                </a:cubicBezTo>
                <a:cubicBezTo>
                  <a:pt x="1099" y="214"/>
                  <a:pt x="1095" y="218"/>
                  <a:pt x="1095" y="231"/>
                </a:cubicBezTo>
                <a:cubicBezTo>
                  <a:pt x="1059" y="231"/>
                  <a:pt x="1023" y="267"/>
                  <a:pt x="1023" y="303"/>
                </a:cubicBezTo>
                <a:cubicBezTo>
                  <a:pt x="1023" y="339"/>
                  <a:pt x="1023" y="339"/>
                  <a:pt x="1059" y="375"/>
                </a:cubicBezTo>
                <a:cubicBezTo>
                  <a:pt x="1167" y="909"/>
                  <a:pt x="1393" y="1361"/>
                  <a:pt x="1583" y="1849"/>
                </a:cubicBezTo>
                <a:cubicBezTo>
                  <a:pt x="1393" y="1659"/>
                  <a:pt x="1249" y="1433"/>
                  <a:pt x="1059" y="1243"/>
                </a:cubicBezTo>
                <a:cubicBezTo>
                  <a:pt x="905" y="1098"/>
                  <a:pt x="797" y="872"/>
                  <a:pt x="607" y="755"/>
                </a:cubicBezTo>
                <a:cubicBezTo>
                  <a:pt x="571" y="719"/>
                  <a:pt x="571" y="719"/>
                  <a:pt x="525" y="719"/>
                </a:cubicBezTo>
                <a:cubicBezTo>
                  <a:pt x="525" y="719"/>
                  <a:pt x="489" y="719"/>
                  <a:pt x="489" y="755"/>
                </a:cubicBezTo>
                <a:lnTo>
                  <a:pt x="489" y="791"/>
                </a:lnTo>
                <a:cubicBezTo>
                  <a:pt x="489" y="1017"/>
                  <a:pt x="643" y="1243"/>
                  <a:pt x="751" y="1469"/>
                </a:cubicBezTo>
                <a:cubicBezTo>
                  <a:pt x="869" y="1695"/>
                  <a:pt x="1059" y="1885"/>
                  <a:pt x="1203" y="2075"/>
                </a:cubicBezTo>
                <a:cubicBezTo>
                  <a:pt x="1059" y="2003"/>
                  <a:pt x="869" y="1921"/>
                  <a:pt x="679" y="1849"/>
                </a:cubicBezTo>
                <a:cubicBezTo>
                  <a:pt x="557" y="1820"/>
                  <a:pt x="390" y="1763"/>
                  <a:pt x="254" y="1763"/>
                </a:cubicBezTo>
                <a:cubicBezTo>
                  <a:pt x="218" y="1763"/>
                  <a:pt x="185" y="1767"/>
                  <a:pt x="155" y="1777"/>
                </a:cubicBezTo>
                <a:cubicBezTo>
                  <a:pt x="118" y="1777"/>
                  <a:pt x="118" y="1777"/>
                  <a:pt x="118" y="1813"/>
                </a:cubicBezTo>
                <a:cubicBezTo>
                  <a:pt x="1" y="1957"/>
                  <a:pt x="1023" y="2491"/>
                  <a:pt x="1059" y="2563"/>
                </a:cubicBezTo>
                <a:cubicBezTo>
                  <a:pt x="1583" y="3051"/>
                  <a:pt x="1737" y="3766"/>
                  <a:pt x="2189" y="4335"/>
                </a:cubicBezTo>
                <a:lnTo>
                  <a:pt x="3238" y="3241"/>
                </a:lnTo>
                <a:cubicBezTo>
                  <a:pt x="2903" y="2753"/>
                  <a:pt x="2939" y="2147"/>
                  <a:pt x="3012" y="1623"/>
                </a:cubicBezTo>
                <a:cubicBezTo>
                  <a:pt x="3012" y="1469"/>
                  <a:pt x="3238" y="872"/>
                  <a:pt x="2975" y="872"/>
                </a:cubicBezTo>
                <a:cubicBezTo>
                  <a:pt x="2867" y="872"/>
                  <a:pt x="2713" y="1053"/>
                  <a:pt x="2677" y="1135"/>
                </a:cubicBezTo>
                <a:cubicBezTo>
                  <a:pt x="2641" y="1243"/>
                  <a:pt x="2605" y="1325"/>
                  <a:pt x="2605" y="1433"/>
                </a:cubicBezTo>
                <a:cubicBezTo>
                  <a:pt x="2560" y="1469"/>
                  <a:pt x="2488" y="1656"/>
                  <a:pt x="2523" y="1730"/>
                </a:cubicBezTo>
                <a:lnTo>
                  <a:pt x="2523" y="1730"/>
                </a:lnTo>
                <a:cubicBezTo>
                  <a:pt x="2378" y="1432"/>
                  <a:pt x="2297" y="1134"/>
                  <a:pt x="2189" y="827"/>
                </a:cubicBezTo>
                <a:cubicBezTo>
                  <a:pt x="2153" y="646"/>
                  <a:pt x="2035" y="420"/>
                  <a:pt x="1927" y="231"/>
                </a:cubicBezTo>
                <a:cubicBezTo>
                  <a:pt x="1893" y="203"/>
                  <a:pt x="1755" y="0"/>
                  <a:pt x="1659" y="0"/>
                </a:cubicBezTo>
                <a:close/>
              </a:path>
            </a:pathLst>
          </a:custGeom>
          <a:solidFill>
            <a:srgbClr val="E29E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6" name="Google Shape;506;p11"/>
          <p:cNvSpPr/>
          <p:nvPr/>
        </p:nvSpPr>
        <p:spPr>
          <a:xfrm>
            <a:off x="6881327" y="2009863"/>
            <a:ext cx="383635" cy="276237"/>
          </a:xfrm>
          <a:custGeom>
            <a:avLst/>
            <a:gdLst/>
            <a:ahLst/>
            <a:cxnLst/>
            <a:rect l="l" t="t" r="r" b="b"/>
            <a:pathLst>
              <a:path w="6294" h="4532" extrusionOk="0">
                <a:moveTo>
                  <a:pt x="3048" y="0"/>
                </a:moveTo>
                <a:cubicBezTo>
                  <a:pt x="2189" y="37"/>
                  <a:pt x="1131" y="380"/>
                  <a:pt x="643" y="1131"/>
                </a:cubicBezTo>
                <a:cubicBezTo>
                  <a:pt x="1" y="2107"/>
                  <a:pt x="37" y="3463"/>
                  <a:pt x="525" y="4449"/>
                </a:cubicBezTo>
                <a:cubicBezTo>
                  <a:pt x="551" y="4507"/>
                  <a:pt x="596" y="4531"/>
                  <a:pt x="643" y="4531"/>
                </a:cubicBezTo>
                <a:cubicBezTo>
                  <a:pt x="740" y="4531"/>
                  <a:pt x="842" y="4424"/>
                  <a:pt x="787" y="4295"/>
                </a:cubicBezTo>
                <a:cubicBezTo>
                  <a:pt x="381" y="3427"/>
                  <a:pt x="299" y="2261"/>
                  <a:pt x="787" y="1429"/>
                </a:cubicBezTo>
                <a:cubicBezTo>
                  <a:pt x="1203" y="679"/>
                  <a:pt x="2107" y="416"/>
                  <a:pt x="2903" y="299"/>
                </a:cubicBezTo>
                <a:cubicBezTo>
                  <a:pt x="3013" y="287"/>
                  <a:pt x="3124" y="281"/>
                  <a:pt x="3236" y="281"/>
                </a:cubicBezTo>
                <a:cubicBezTo>
                  <a:pt x="3811" y="281"/>
                  <a:pt x="4394" y="435"/>
                  <a:pt x="4901" y="715"/>
                </a:cubicBezTo>
                <a:cubicBezTo>
                  <a:pt x="5914" y="1320"/>
                  <a:pt x="6031" y="3129"/>
                  <a:pt x="5353" y="3997"/>
                </a:cubicBezTo>
                <a:cubicBezTo>
                  <a:pt x="5266" y="4103"/>
                  <a:pt x="5347" y="4234"/>
                  <a:pt x="5439" y="4234"/>
                </a:cubicBezTo>
                <a:cubicBezTo>
                  <a:pt x="5471" y="4234"/>
                  <a:pt x="5505" y="4218"/>
                  <a:pt x="5534" y="4177"/>
                </a:cubicBezTo>
                <a:cubicBezTo>
                  <a:pt x="6293" y="3319"/>
                  <a:pt x="6212" y="2035"/>
                  <a:pt x="5651" y="1094"/>
                </a:cubicBezTo>
                <a:cubicBezTo>
                  <a:pt x="5127" y="227"/>
                  <a:pt x="3997" y="0"/>
                  <a:pt x="3048" y="0"/>
                </a:cubicBezTo>
                <a:close/>
              </a:path>
            </a:pathLst>
          </a:custGeom>
          <a:solidFill>
            <a:srgbClr val="363E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7" name="Google Shape;507;p11"/>
          <p:cNvSpPr/>
          <p:nvPr/>
        </p:nvSpPr>
        <p:spPr>
          <a:xfrm>
            <a:off x="6810256" y="1961345"/>
            <a:ext cx="504870" cy="291048"/>
          </a:xfrm>
          <a:custGeom>
            <a:avLst/>
            <a:gdLst/>
            <a:ahLst/>
            <a:cxnLst/>
            <a:rect l="l" t="t" r="r" b="b"/>
            <a:pathLst>
              <a:path w="8283" h="4775" extrusionOk="0">
                <a:moveTo>
                  <a:pt x="5045" y="1"/>
                </a:moveTo>
                <a:cubicBezTo>
                  <a:pt x="4440" y="82"/>
                  <a:pt x="3843" y="118"/>
                  <a:pt x="3237" y="155"/>
                </a:cubicBezTo>
                <a:cubicBezTo>
                  <a:pt x="3273" y="796"/>
                  <a:pt x="3201" y="1438"/>
                  <a:pt x="3237" y="2035"/>
                </a:cubicBezTo>
                <a:cubicBezTo>
                  <a:pt x="2559" y="2153"/>
                  <a:pt x="2035" y="2225"/>
                  <a:pt x="1429" y="2532"/>
                </a:cubicBezTo>
                <a:cubicBezTo>
                  <a:pt x="823" y="2795"/>
                  <a:pt x="299" y="3210"/>
                  <a:pt x="1" y="3771"/>
                </a:cubicBezTo>
                <a:cubicBezTo>
                  <a:pt x="787" y="3997"/>
                  <a:pt x="1501" y="4377"/>
                  <a:pt x="2297" y="4521"/>
                </a:cubicBezTo>
                <a:cubicBezTo>
                  <a:pt x="3032" y="4698"/>
                  <a:pt x="3766" y="4775"/>
                  <a:pt x="4511" y="4775"/>
                </a:cubicBezTo>
                <a:cubicBezTo>
                  <a:pt x="4912" y="4775"/>
                  <a:pt x="5315" y="4752"/>
                  <a:pt x="5723" y="4711"/>
                </a:cubicBezTo>
                <a:cubicBezTo>
                  <a:pt x="6212" y="4675"/>
                  <a:pt x="6745" y="4675"/>
                  <a:pt x="7233" y="4521"/>
                </a:cubicBezTo>
                <a:cubicBezTo>
                  <a:pt x="7586" y="4429"/>
                  <a:pt x="7770" y="4331"/>
                  <a:pt x="8094" y="4331"/>
                </a:cubicBezTo>
                <a:cubicBezTo>
                  <a:pt x="8152" y="4331"/>
                  <a:pt x="8214" y="4334"/>
                  <a:pt x="8282" y="4341"/>
                </a:cubicBezTo>
                <a:cubicBezTo>
                  <a:pt x="8282" y="3436"/>
                  <a:pt x="7459" y="2569"/>
                  <a:pt x="6664" y="2261"/>
                </a:cubicBezTo>
                <a:cubicBezTo>
                  <a:pt x="6402" y="2189"/>
                  <a:pt x="6139" y="2153"/>
                  <a:pt x="5877" y="2116"/>
                </a:cubicBezTo>
                <a:cubicBezTo>
                  <a:pt x="5651" y="2056"/>
                  <a:pt x="5449" y="2021"/>
                  <a:pt x="5253" y="2021"/>
                </a:cubicBezTo>
                <a:cubicBezTo>
                  <a:pt x="5183" y="2021"/>
                  <a:pt x="5114" y="2026"/>
                  <a:pt x="5045" y="2035"/>
                </a:cubicBezTo>
                <a:cubicBezTo>
                  <a:pt x="5045" y="1854"/>
                  <a:pt x="5082" y="1"/>
                  <a:pt x="5045" y="1"/>
                </a:cubicBezTo>
                <a:close/>
              </a:path>
            </a:pathLst>
          </a:custGeom>
          <a:solidFill>
            <a:srgbClr val="E29E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" name="Google Shape;508;p11"/>
          <p:cNvSpPr/>
          <p:nvPr/>
        </p:nvSpPr>
        <p:spPr>
          <a:xfrm>
            <a:off x="6667505" y="4363921"/>
            <a:ext cx="314759" cy="236069"/>
          </a:xfrm>
          <a:custGeom>
            <a:avLst/>
            <a:gdLst/>
            <a:ahLst/>
            <a:cxnLst/>
            <a:rect l="l" t="t" r="r" b="b"/>
            <a:pathLst>
              <a:path w="5164" h="3873" extrusionOk="0">
                <a:moveTo>
                  <a:pt x="3945" y="1"/>
                </a:moveTo>
                <a:cubicBezTo>
                  <a:pt x="3820" y="1"/>
                  <a:pt x="3735" y="10"/>
                  <a:pt x="3735" y="30"/>
                </a:cubicBezTo>
                <a:cubicBezTo>
                  <a:pt x="3617" y="554"/>
                  <a:pt x="3771" y="1314"/>
                  <a:pt x="3391" y="1720"/>
                </a:cubicBezTo>
                <a:cubicBezTo>
                  <a:pt x="3210" y="1874"/>
                  <a:pt x="2939" y="1992"/>
                  <a:pt x="2713" y="2064"/>
                </a:cubicBezTo>
                <a:cubicBezTo>
                  <a:pt x="2153" y="2218"/>
                  <a:pt x="1583" y="2326"/>
                  <a:pt x="1059" y="2552"/>
                </a:cubicBezTo>
                <a:cubicBezTo>
                  <a:pt x="534" y="2778"/>
                  <a:pt x="118" y="3077"/>
                  <a:pt x="1" y="3682"/>
                </a:cubicBezTo>
                <a:cubicBezTo>
                  <a:pt x="1" y="3718"/>
                  <a:pt x="869" y="3800"/>
                  <a:pt x="1475" y="3836"/>
                </a:cubicBezTo>
                <a:cubicBezTo>
                  <a:pt x="1773" y="3872"/>
                  <a:pt x="1963" y="3872"/>
                  <a:pt x="2035" y="3872"/>
                </a:cubicBezTo>
                <a:cubicBezTo>
                  <a:pt x="2677" y="3872"/>
                  <a:pt x="3355" y="3836"/>
                  <a:pt x="4033" y="3755"/>
                </a:cubicBezTo>
                <a:cubicBezTo>
                  <a:pt x="4151" y="3718"/>
                  <a:pt x="4937" y="3610"/>
                  <a:pt x="5163" y="3456"/>
                </a:cubicBezTo>
                <a:lnTo>
                  <a:pt x="5163" y="554"/>
                </a:lnTo>
                <a:cubicBezTo>
                  <a:pt x="5127" y="364"/>
                  <a:pt x="5055" y="220"/>
                  <a:pt x="4937" y="138"/>
                </a:cubicBezTo>
                <a:cubicBezTo>
                  <a:pt x="4859" y="60"/>
                  <a:pt x="4269" y="1"/>
                  <a:pt x="3945" y="1"/>
                </a:cubicBezTo>
                <a:close/>
              </a:path>
            </a:pathLst>
          </a:custGeom>
          <a:solidFill>
            <a:srgbClr val="E29E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Google Shape;509;p11"/>
          <p:cNvSpPr/>
          <p:nvPr/>
        </p:nvSpPr>
        <p:spPr>
          <a:xfrm>
            <a:off x="7163478" y="4363921"/>
            <a:ext cx="316953" cy="236069"/>
          </a:xfrm>
          <a:custGeom>
            <a:avLst/>
            <a:gdLst/>
            <a:ahLst/>
            <a:cxnLst/>
            <a:rect l="l" t="t" r="r" b="b"/>
            <a:pathLst>
              <a:path w="5200" h="3873" extrusionOk="0">
                <a:moveTo>
                  <a:pt x="1248" y="1"/>
                </a:moveTo>
                <a:cubicBezTo>
                  <a:pt x="922" y="1"/>
                  <a:pt x="350" y="60"/>
                  <a:pt x="272" y="138"/>
                </a:cubicBezTo>
                <a:cubicBezTo>
                  <a:pt x="154" y="220"/>
                  <a:pt x="82" y="364"/>
                  <a:pt x="46" y="554"/>
                </a:cubicBezTo>
                <a:cubicBezTo>
                  <a:pt x="1" y="1494"/>
                  <a:pt x="1" y="2480"/>
                  <a:pt x="1" y="3456"/>
                </a:cubicBezTo>
                <a:cubicBezTo>
                  <a:pt x="272" y="3610"/>
                  <a:pt x="1059" y="3718"/>
                  <a:pt x="1176" y="3755"/>
                </a:cubicBezTo>
                <a:cubicBezTo>
                  <a:pt x="1854" y="3836"/>
                  <a:pt x="2487" y="3872"/>
                  <a:pt x="3165" y="3872"/>
                </a:cubicBezTo>
                <a:cubicBezTo>
                  <a:pt x="3210" y="3872"/>
                  <a:pt x="3436" y="3872"/>
                  <a:pt x="3735" y="3836"/>
                </a:cubicBezTo>
                <a:cubicBezTo>
                  <a:pt x="4340" y="3800"/>
                  <a:pt x="5199" y="3718"/>
                  <a:pt x="5199" y="3682"/>
                </a:cubicBezTo>
                <a:cubicBezTo>
                  <a:pt x="5091" y="3077"/>
                  <a:pt x="4675" y="2778"/>
                  <a:pt x="4151" y="2552"/>
                </a:cubicBezTo>
                <a:cubicBezTo>
                  <a:pt x="3617" y="2326"/>
                  <a:pt x="3020" y="2218"/>
                  <a:pt x="2487" y="2064"/>
                </a:cubicBezTo>
                <a:cubicBezTo>
                  <a:pt x="2225" y="1992"/>
                  <a:pt x="1999" y="1874"/>
                  <a:pt x="1809" y="1720"/>
                </a:cubicBezTo>
                <a:cubicBezTo>
                  <a:pt x="1402" y="1314"/>
                  <a:pt x="1583" y="554"/>
                  <a:pt x="1474" y="30"/>
                </a:cubicBezTo>
                <a:cubicBezTo>
                  <a:pt x="1464" y="10"/>
                  <a:pt x="1375" y="1"/>
                  <a:pt x="1248" y="1"/>
                </a:cubicBezTo>
                <a:close/>
              </a:path>
            </a:pathLst>
          </a:custGeom>
          <a:solidFill>
            <a:srgbClr val="E29E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11"/>
          <p:cNvSpPr/>
          <p:nvPr/>
        </p:nvSpPr>
        <p:spPr>
          <a:xfrm>
            <a:off x="6800869" y="2978647"/>
            <a:ext cx="241433" cy="1437809"/>
          </a:xfrm>
          <a:custGeom>
            <a:avLst/>
            <a:gdLst/>
            <a:ahLst/>
            <a:cxnLst/>
            <a:rect l="l" t="t" r="r" b="b"/>
            <a:pathLst>
              <a:path w="3961" h="23589" extrusionOk="0">
                <a:moveTo>
                  <a:pt x="3961" y="1"/>
                </a:moveTo>
                <a:lnTo>
                  <a:pt x="1" y="118"/>
                </a:lnTo>
                <a:lnTo>
                  <a:pt x="1203" y="23588"/>
                </a:lnTo>
                <a:lnTo>
                  <a:pt x="3165" y="23588"/>
                </a:lnTo>
                <a:lnTo>
                  <a:pt x="3961" y="1"/>
                </a:lnTo>
                <a:close/>
              </a:path>
            </a:pathLst>
          </a:custGeom>
          <a:solidFill>
            <a:srgbClr val="86C7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11"/>
          <p:cNvSpPr/>
          <p:nvPr/>
        </p:nvSpPr>
        <p:spPr>
          <a:xfrm>
            <a:off x="7074243" y="2978647"/>
            <a:ext cx="240884" cy="1437809"/>
          </a:xfrm>
          <a:custGeom>
            <a:avLst/>
            <a:gdLst/>
            <a:ahLst/>
            <a:cxnLst/>
            <a:rect l="l" t="t" r="r" b="b"/>
            <a:pathLst>
              <a:path w="3952" h="23589" extrusionOk="0">
                <a:moveTo>
                  <a:pt x="3951" y="1"/>
                </a:moveTo>
                <a:lnTo>
                  <a:pt x="0" y="118"/>
                </a:lnTo>
                <a:lnTo>
                  <a:pt x="1203" y="23588"/>
                </a:lnTo>
                <a:lnTo>
                  <a:pt x="3165" y="23588"/>
                </a:lnTo>
                <a:lnTo>
                  <a:pt x="3951" y="1"/>
                </a:lnTo>
                <a:close/>
              </a:path>
            </a:pathLst>
          </a:custGeom>
          <a:solidFill>
            <a:srgbClr val="86C7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11"/>
          <p:cNvSpPr/>
          <p:nvPr/>
        </p:nvSpPr>
        <p:spPr>
          <a:xfrm>
            <a:off x="6667505" y="4482535"/>
            <a:ext cx="314759" cy="117455"/>
          </a:xfrm>
          <a:custGeom>
            <a:avLst/>
            <a:gdLst/>
            <a:ahLst/>
            <a:cxnLst/>
            <a:rect l="l" t="t" r="r" b="b"/>
            <a:pathLst>
              <a:path w="5164" h="1927" extrusionOk="0">
                <a:moveTo>
                  <a:pt x="3021" y="0"/>
                </a:moveTo>
                <a:cubicBezTo>
                  <a:pt x="2939" y="46"/>
                  <a:pt x="2831" y="82"/>
                  <a:pt x="2713" y="118"/>
                </a:cubicBezTo>
                <a:cubicBezTo>
                  <a:pt x="2153" y="272"/>
                  <a:pt x="1583" y="380"/>
                  <a:pt x="1059" y="606"/>
                </a:cubicBezTo>
                <a:cubicBezTo>
                  <a:pt x="534" y="832"/>
                  <a:pt x="118" y="1131"/>
                  <a:pt x="1" y="1736"/>
                </a:cubicBezTo>
                <a:cubicBezTo>
                  <a:pt x="1" y="1772"/>
                  <a:pt x="869" y="1854"/>
                  <a:pt x="1475" y="1890"/>
                </a:cubicBezTo>
                <a:cubicBezTo>
                  <a:pt x="1773" y="1926"/>
                  <a:pt x="1963" y="1926"/>
                  <a:pt x="2035" y="1926"/>
                </a:cubicBezTo>
                <a:cubicBezTo>
                  <a:pt x="2677" y="1926"/>
                  <a:pt x="3355" y="1890"/>
                  <a:pt x="4033" y="1809"/>
                </a:cubicBezTo>
                <a:cubicBezTo>
                  <a:pt x="4151" y="1772"/>
                  <a:pt x="4937" y="1664"/>
                  <a:pt x="5163" y="1510"/>
                </a:cubicBezTo>
                <a:lnTo>
                  <a:pt x="5163" y="82"/>
                </a:lnTo>
                <a:cubicBezTo>
                  <a:pt x="4793" y="190"/>
                  <a:pt x="4413" y="380"/>
                  <a:pt x="4069" y="570"/>
                </a:cubicBezTo>
                <a:cubicBezTo>
                  <a:pt x="3735" y="344"/>
                  <a:pt x="3391" y="154"/>
                  <a:pt x="302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11"/>
          <p:cNvSpPr/>
          <p:nvPr/>
        </p:nvSpPr>
        <p:spPr>
          <a:xfrm>
            <a:off x="7163478" y="4482535"/>
            <a:ext cx="316953" cy="117455"/>
          </a:xfrm>
          <a:custGeom>
            <a:avLst/>
            <a:gdLst/>
            <a:ahLst/>
            <a:cxnLst/>
            <a:rect l="l" t="t" r="r" b="b"/>
            <a:pathLst>
              <a:path w="5200" h="1927" extrusionOk="0">
                <a:moveTo>
                  <a:pt x="2153" y="0"/>
                </a:moveTo>
                <a:cubicBezTo>
                  <a:pt x="1809" y="154"/>
                  <a:pt x="1438" y="344"/>
                  <a:pt x="1131" y="570"/>
                </a:cubicBezTo>
                <a:cubicBezTo>
                  <a:pt x="796" y="380"/>
                  <a:pt x="417" y="190"/>
                  <a:pt x="46" y="82"/>
                </a:cubicBezTo>
                <a:cubicBezTo>
                  <a:pt x="1" y="570"/>
                  <a:pt x="1" y="1022"/>
                  <a:pt x="1" y="1510"/>
                </a:cubicBezTo>
                <a:cubicBezTo>
                  <a:pt x="272" y="1664"/>
                  <a:pt x="1059" y="1772"/>
                  <a:pt x="1176" y="1809"/>
                </a:cubicBezTo>
                <a:cubicBezTo>
                  <a:pt x="1854" y="1890"/>
                  <a:pt x="2487" y="1926"/>
                  <a:pt x="3165" y="1926"/>
                </a:cubicBezTo>
                <a:cubicBezTo>
                  <a:pt x="3210" y="1926"/>
                  <a:pt x="3436" y="1926"/>
                  <a:pt x="3735" y="1890"/>
                </a:cubicBezTo>
                <a:cubicBezTo>
                  <a:pt x="4340" y="1854"/>
                  <a:pt x="5199" y="1772"/>
                  <a:pt x="5199" y="1736"/>
                </a:cubicBezTo>
                <a:cubicBezTo>
                  <a:pt x="5091" y="1131"/>
                  <a:pt x="4675" y="832"/>
                  <a:pt x="4151" y="606"/>
                </a:cubicBezTo>
                <a:cubicBezTo>
                  <a:pt x="3617" y="380"/>
                  <a:pt x="3020" y="272"/>
                  <a:pt x="2487" y="118"/>
                </a:cubicBezTo>
                <a:cubicBezTo>
                  <a:pt x="2379" y="82"/>
                  <a:pt x="2261" y="46"/>
                  <a:pt x="215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" name="Google Shape;514;p11"/>
          <p:cNvSpPr/>
          <p:nvPr/>
        </p:nvSpPr>
        <p:spPr>
          <a:xfrm>
            <a:off x="6821837" y="2154261"/>
            <a:ext cx="475064" cy="1284025"/>
          </a:xfrm>
          <a:custGeom>
            <a:avLst/>
            <a:gdLst/>
            <a:ahLst/>
            <a:cxnLst/>
            <a:rect l="l" t="t" r="r" b="b"/>
            <a:pathLst>
              <a:path w="7794" h="21066" extrusionOk="0">
                <a:moveTo>
                  <a:pt x="859" y="0"/>
                </a:moveTo>
                <a:cubicBezTo>
                  <a:pt x="787" y="6898"/>
                  <a:pt x="715" y="13833"/>
                  <a:pt x="0" y="20686"/>
                </a:cubicBezTo>
                <a:cubicBezTo>
                  <a:pt x="2405" y="20794"/>
                  <a:pt x="4819" y="20948"/>
                  <a:pt x="7233" y="21066"/>
                </a:cubicBezTo>
                <a:cubicBezTo>
                  <a:pt x="7378" y="21066"/>
                  <a:pt x="7568" y="21066"/>
                  <a:pt x="7685" y="20912"/>
                </a:cubicBezTo>
                <a:cubicBezTo>
                  <a:pt x="7794" y="20794"/>
                  <a:pt x="7758" y="20568"/>
                  <a:pt x="7758" y="20342"/>
                </a:cubicBezTo>
                <a:cubicBezTo>
                  <a:pt x="6853" y="14095"/>
                  <a:pt x="6284" y="7730"/>
                  <a:pt x="5986" y="1356"/>
                </a:cubicBezTo>
                <a:lnTo>
                  <a:pt x="5949" y="154"/>
                </a:lnTo>
                <a:cubicBezTo>
                  <a:pt x="5179" y="359"/>
                  <a:pt x="4395" y="463"/>
                  <a:pt x="3617" y="463"/>
                </a:cubicBezTo>
                <a:cubicBezTo>
                  <a:pt x="2679" y="463"/>
                  <a:pt x="1749" y="312"/>
                  <a:pt x="859" y="0"/>
                </a:cubicBezTo>
                <a:close/>
              </a:path>
            </a:pathLst>
          </a:custGeom>
          <a:solidFill>
            <a:srgbClr val="28547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" name="Google Shape;515;p11"/>
          <p:cNvSpPr/>
          <p:nvPr/>
        </p:nvSpPr>
        <p:spPr>
          <a:xfrm>
            <a:off x="7124894" y="2067159"/>
            <a:ext cx="422218" cy="1405321"/>
          </a:xfrm>
          <a:custGeom>
            <a:avLst/>
            <a:gdLst/>
            <a:ahLst/>
            <a:cxnLst/>
            <a:rect l="l" t="t" r="r" b="b"/>
            <a:pathLst>
              <a:path w="6927" h="23056" extrusionOk="0">
                <a:moveTo>
                  <a:pt x="182" y="1"/>
                </a:moveTo>
                <a:lnTo>
                  <a:pt x="182" y="1"/>
                </a:lnTo>
                <a:cubicBezTo>
                  <a:pt x="263" y="37"/>
                  <a:pt x="73" y="4105"/>
                  <a:pt x="37" y="4485"/>
                </a:cubicBezTo>
                <a:cubicBezTo>
                  <a:pt x="37" y="6555"/>
                  <a:pt x="1" y="8554"/>
                  <a:pt x="37" y="10624"/>
                </a:cubicBezTo>
                <a:cubicBezTo>
                  <a:pt x="73" y="11790"/>
                  <a:pt x="109" y="13002"/>
                  <a:pt x="109" y="14204"/>
                </a:cubicBezTo>
                <a:cubicBezTo>
                  <a:pt x="109" y="17142"/>
                  <a:pt x="1" y="20117"/>
                  <a:pt x="1" y="23055"/>
                </a:cubicBezTo>
                <a:lnTo>
                  <a:pt x="5154" y="23055"/>
                </a:lnTo>
                <a:cubicBezTo>
                  <a:pt x="5154" y="22115"/>
                  <a:pt x="4973" y="21211"/>
                  <a:pt x="4892" y="20271"/>
                </a:cubicBezTo>
                <a:cubicBezTo>
                  <a:pt x="4784" y="19141"/>
                  <a:pt x="4630" y="17974"/>
                  <a:pt x="4440" y="16844"/>
                </a:cubicBezTo>
                <a:cubicBezTo>
                  <a:pt x="4295" y="15786"/>
                  <a:pt x="4142" y="14729"/>
                  <a:pt x="3952" y="13680"/>
                </a:cubicBezTo>
                <a:cubicBezTo>
                  <a:pt x="3880" y="13146"/>
                  <a:pt x="3798" y="12586"/>
                  <a:pt x="3690" y="12052"/>
                </a:cubicBezTo>
                <a:cubicBezTo>
                  <a:pt x="3572" y="11564"/>
                  <a:pt x="3464" y="11040"/>
                  <a:pt x="3310" y="10552"/>
                </a:cubicBezTo>
                <a:lnTo>
                  <a:pt x="3310" y="10552"/>
                </a:lnTo>
                <a:cubicBezTo>
                  <a:pt x="3427" y="10850"/>
                  <a:pt x="4142" y="10850"/>
                  <a:pt x="4404" y="10886"/>
                </a:cubicBezTo>
                <a:cubicBezTo>
                  <a:pt x="4640" y="10923"/>
                  <a:pt x="4885" y="10957"/>
                  <a:pt x="5124" y="10957"/>
                </a:cubicBezTo>
                <a:cubicBezTo>
                  <a:pt x="5417" y="10957"/>
                  <a:pt x="5701" y="10906"/>
                  <a:pt x="5950" y="10741"/>
                </a:cubicBezTo>
                <a:cubicBezTo>
                  <a:pt x="6926" y="10063"/>
                  <a:pt x="6592" y="8327"/>
                  <a:pt x="6284" y="7423"/>
                </a:cubicBezTo>
                <a:cubicBezTo>
                  <a:pt x="6022" y="6447"/>
                  <a:pt x="5462" y="5462"/>
                  <a:pt x="5010" y="4557"/>
                </a:cubicBezTo>
                <a:cubicBezTo>
                  <a:pt x="4594" y="3771"/>
                  <a:pt x="4214" y="2975"/>
                  <a:pt x="3762" y="2225"/>
                </a:cubicBezTo>
                <a:cubicBezTo>
                  <a:pt x="3464" y="1700"/>
                  <a:pt x="3201" y="1131"/>
                  <a:pt x="2596" y="796"/>
                </a:cubicBezTo>
                <a:cubicBezTo>
                  <a:pt x="1845" y="417"/>
                  <a:pt x="1014" y="227"/>
                  <a:pt x="18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11"/>
          <p:cNvSpPr/>
          <p:nvPr/>
        </p:nvSpPr>
        <p:spPr>
          <a:xfrm>
            <a:off x="6422292" y="2067159"/>
            <a:ext cx="578683" cy="1405321"/>
          </a:xfrm>
          <a:custGeom>
            <a:avLst/>
            <a:gdLst/>
            <a:ahLst/>
            <a:cxnLst/>
            <a:rect l="l" t="t" r="r" b="b"/>
            <a:pathLst>
              <a:path w="9494" h="23056" extrusionOk="0">
                <a:moveTo>
                  <a:pt x="9268" y="1"/>
                </a:moveTo>
                <a:cubicBezTo>
                  <a:pt x="8436" y="227"/>
                  <a:pt x="7604" y="417"/>
                  <a:pt x="6854" y="796"/>
                </a:cubicBezTo>
                <a:cubicBezTo>
                  <a:pt x="5986" y="1285"/>
                  <a:pt x="5724" y="2225"/>
                  <a:pt x="5425" y="3057"/>
                </a:cubicBezTo>
                <a:cubicBezTo>
                  <a:pt x="5308" y="3355"/>
                  <a:pt x="3915" y="6519"/>
                  <a:pt x="3952" y="6555"/>
                </a:cubicBezTo>
                <a:cubicBezTo>
                  <a:pt x="3391" y="6103"/>
                  <a:pt x="3084" y="5498"/>
                  <a:pt x="2632" y="4973"/>
                </a:cubicBezTo>
                <a:cubicBezTo>
                  <a:pt x="2261" y="4521"/>
                  <a:pt x="1881" y="4069"/>
                  <a:pt x="1501" y="3617"/>
                </a:cubicBezTo>
                <a:cubicBezTo>
                  <a:pt x="1013" y="3961"/>
                  <a:pt x="525" y="4295"/>
                  <a:pt x="1" y="4594"/>
                </a:cubicBezTo>
                <a:cubicBezTo>
                  <a:pt x="751" y="6483"/>
                  <a:pt x="1809" y="8255"/>
                  <a:pt x="3165" y="9756"/>
                </a:cubicBezTo>
                <a:cubicBezTo>
                  <a:pt x="3391" y="9982"/>
                  <a:pt x="3572" y="10208"/>
                  <a:pt x="3843" y="10326"/>
                </a:cubicBezTo>
                <a:cubicBezTo>
                  <a:pt x="4101" y="10477"/>
                  <a:pt x="4344" y="10543"/>
                  <a:pt x="4571" y="10543"/>
                </a:cubicBezTo>
                <a:cubicBezTo>
                  <a:pt x="5467" y="10543"/>
                  <a:pt x="6121" y="9522"/>
                  <a:pt x="6510" y="8743"/>
                </a:cubicBezTo>
                <a:lnTo>
                  <a:pt x="6510" y="8743"/>
                </a:lnTo>
                <a:cubicBezTo>
                  <a:pt x="6366" y="9078"/>
                  <a:pt x="6402" y="9792"/>
                  <a:pt x="6329" y="10172"/>
                </a:cubicBezTo>
                <a:cubicBezTo>
                  <a:pt x="5877" y="12396"/>
                  <a:pt x="5380" y="14620"/>
                  <a:pt x="5009" y="16844"/>
                </a:cubicBezTo>
                <a:cubicBezTo>
                  <a:pt x="4819" y="17974"/>
                  <a:pt x="4702" y="19141"/>
                  <a:pt x="4593" y="20271"/>
                </a:cubicBezTo>
                <a:cubicBezTo>
                  <a:pt x="4521" y="21211"/>
                  <a:pt x="4331" y="22115"/>
                  <a:pt x="4331" y="23055"/>
                </a:cubicBezTo>
                <a:lnTo>
                  <a:pt x="9494" y="23055"/>
                </a:lnTo>
                <a:cubicBezTo>
                  <a:pt x="9448" y="20117"/>
                  <a:pt x="9376" y="17142"/>
                  <a:pt x="9376" y="14204"/>
                </a:cubicBezTo>
                <a:cubicBezTo>
                  <a:pt x="9376" y="13002"/>
                  <a:pt x="9376" y="11790"/>
                  <a:pt x="9412" y="10624"/>
                </a:cubicBezTo>
                <a:cubicBezTo>
                  <a:pt x="9494" y="8554"/>
                  <a:pt x="9412" y="6555"/>
                  <a:pt x="9412" y="4485"/>
                </a:cubicBezTo>
                <a:cubicBezTo>
                  <a:pt x="9412" y="4105"/>
                  <a:pt x="9186" y="37"/>
                  <a:pt x="930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11"/>
          <p:cNvSpPr/>
          <p:nvPr/>
        </p:nvSpPr>
        <p:spPr>
          <a:xfrm>
            <a:off x="7117763" y="1984507"/>
            <a:ext cx="61" cy="55162"/>
          </a:xfrm>
          <a:custGeom>
            <a:avLst/>
            <a:gdLst/>
            <a:ahLst/>
            <a:cxnLst/>
            <a:rect l="l" t="t" r="r" b="b"/>
            <a:pathLst>
              <a:path w="1" h="905" extrusionOk="0">
                <a:moveTo>
                  <a:pt x="0" y="751"/>
                </a:moveTo>
                <a:lnTo>
                  <a:pt x="0" y="905"/>
                </a:lnTo>
                <a:lnTo>
                  <a:pt x="0" y="905"/>
                </a:lnTo>
                <a:lnTo>
                  <a:pt x="0" y="751"/>
                </a:lnTo>
                <a:lnTo>
                  <a:pt x="0" y="751"/>
                </a:lnTo>
                <a:close/>
                <a:moveTo>
                  <a:pt x="0" y="1"/>
                </a:moveTo>
                <a:lnTo>
                  <a:pt x="0" y="1"/>
                </a:lnTo>
                <a:lnTo>
                  <a:pt x="0" y="489"/>
                </a:lnTo>
                <a:lnTo>
                  <a:pt x="0" y="489"/>
                </a:lnTo>
                <a:close/>
              </a:path>
            </a:pathLst>
          </a:custGeom>
          <a:solidFill>
            <a:srgbClr val="723C4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11"/>
          <p:cNvSpPr/>
          <p:nvPr/>
        </p:nvSpPr>
        <p:spPr>
          <a:xfrm>
            <a:off x="7117763" y="2014252"/>
            <a:ext cx="61" cy="16031"/>
          </a:xfrm>
          <a:custGeom>
            <a:avLst/>
            <a:gdLst/>
            <a:ahLst/>
            <a:cxnLst/>
            <a:rect l="l" t="t" r="r" b="b"/>
            <a:pathLst>
              <a:path w="1" h="263" extrusionOk="0">
                <a:moveTo>
                  <a:pt x="0" y="1"/>
                </a:moveTo>
                <a:lnTo>
                  <a:pt x="0" y="263"/>
                </a:lnTo>
                <a:lnTo>
                  <a:pt x="0" y="263"/>
                </a:lnTo>
                <a:lnTo>
                  <a:pt x="0" y="1"/>
                </a:lnTo>
                <a:close/>
              </a:path>
            </a:pathLst>
          </a:custGeom>
          <a:solidFill>
            <a:srgbClr val="3438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11"/>
          <p:cNvSpPr/>
          <p:nvPr/>
        </p:nvSpPr>
        <p:spPr>
          <a:xfrm>
            <a:off x="7007560" y="1984507"/>
            <a:ext cx="110263" cy="59612"/>
          </a:xfrm>
          <a:custGeom>
            <a:avLst/>
            <a:gdLst/>
            <a:ahLst/>
            <a:cxnLst/>
            <a:rect l="l" t="t" r="r" b="b"/>
            <a:pathLst>
              <a:path w="1809" h="978" extrusionOk="0">
                <a:moveTo>
                  <a:pt x="1808" y="1"/>
                </a:moveTo>
                <a:cubicBezTo>
                  <a:pt x="1356" y="118"/>
                  <a:pt x="904" y="154"/>
                  <a:pt x="416" y="154"/>
                </a:cubicBezTo>
                <a:lnTo>
                  <a:pt x="36" y="154"/>
                </a:lnTo>
                <a:cubicBezTo>
                  <a:pt x="36" y="380"/>
                  <a:pt x="0" y="643"/>
                  <a:pt x="0" y="905"/>
                </a:cubicBezTo>
                <a:cubicBezTo>
                  <a:pt x="299" y="977"/>
                  <a:pt x="606" y="977"/>
                  <a:pt x="904" y="977"/>
                </a:cubicBezTo>
                <a:cubicBezTo>
                  <a:pt x="1203" y="977"/>
                  <a:pt x="1510" y="977"/>
                  <a:pt x="1808" y="905"/>
                </a:cubicBezTo>
                <a:lnTo>
                  <a:pt x="1808" y="751"/>
                </a:lnTo>
                <a:lnTo>
                  <a:pt x="1808" y="489"/>
                </a:lnTo>
                <a:lnTo>
                  <a:pt x="1808" y="1"/>
                </a:lnTo>
                <a:close/>
              </a:path>
            </a:pathLst>
          </a:custGeom>
          <a:solidFill>
            <a:srgbClr val="DB8E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11"/>
          <p:cNvSpPr/>
          <p:nvPr/>
        </p:nvSpPr>
        <p:spPr>
          <a:xfrm>
            <a:off x="6727604" y="1668223"/>
            <a:ext cx="77775" cy="146591"/>
          </a:xfrm>
          <a:custGeom>
            <a:avLst/>
            <a:gdLst/>
            <a:ahLst/>
            <a:cxnLst/>
            <a:rect l="l" t="t" r="r" b="b"/>
            <a:pathLst>
              <a:path w="1276" h="2405" extrusionOk="0">
                <a:moveTo>
                  <a:pt x="760" y="1"/>
                </a:moveTo>
                <a:cubicBezTo>
                  <a:pt x="692" y="1"/>
                  <a:pt x="624" y="10"/>
                  <a:pt x="561" y="27"/>
                </a:cubicBezTo>
                <a:cubicBezTo>
                  <a:pt x="335" y="109"/>
                  <a:pt x="145" y="335"/>
                  <a:pt x="73" y="597"/>
                </a:cubicBezTo>
                <a:cubicBezTo>
                  <a:pt x="0" y="859"/>
                  <a:pt x="37" y="1157"/>
                  <a:pt x="109" y="1383"/>
                </a:cubicBezTo>
                <a:cubicBezTo>
                  <a:pt x="145" y="1537"/>
                  <a:pt x="190" y="1691"/>
                  <a:pt x="263" y="1835"/>
                </a:cubicBezTo>
                <a:cubicBezTo>
                  <a:pt x="452" y="2143"/>
                  <a:pt x="787" y="2324"/>
                  <a:pt x="1130" y="2405"/>
                </a:cubicBezTo>
                <a:lnTo>
                  <a:pt x="1275" y="289"/>
                </a:lnTo>
                <a:cubicBezTo>
                  <a:pt x="1193" y="90"/>
                  <a:pt x="975" y="1"/>
                  <a:pt x="760" y="1"/>
                </a:cubicBezTo>
                <a:close/>
              </a:path>
            </a:pathLst>
          </a:custGeom>
          <a:solidFill>
            <a:srgbClr val="D38D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11"/>
          <p:cNvSpPr/>
          <p:nvPr/>
        </p:nvSpPr>
        <p:spPr>
          <a:xfrm>
            <a:off x="6752960" y="1691568"/>
            <a:ext cx="43581" cy="72594"/>
          </a:xfrm>
          <a:custGeom>
            <a:avLst/>
            <a:gdLst/>
            <a:ahLst/>
            <a:cxnLst/>
            <a:rect l="l" t="t" r="r" b="b"/>
            <a:pathLst>
              <a:path w="715" h="1191" extrusionOk="0">
                <a:moveTo>
                  <a:pt x="72" y="0"/>
                </a:moveTo>
                <a:cubicBezTo>
                  <a:pt x="49" y="0"/>
                  <a:pt x="36" y="9"/>
                  <a:pt x="36" y="24"/>
                </a:cubicBezTo>
                <a:cubicBezTo>
                  <a:pt x="0" y="24"/>
                  <a:pt x="73" y="60"/>
                  <a:pt x="181" y="132"/>
                </a:cubicBezTo>
                <a:cubicBezTo>
                  <a:pt x="262" y="214"/>
                  <a:pt x="371" y="358"/>
                  <a:pt x="452" y="512"/>
                </a:cubicBezTo>
                <a:cubicBezTo>
                  <a:pt x="525" y="702"/>
                  <a:pt x="561" y="856"/>
                  <a:pt x="597" y="1000"/>
                </a:cubicBezTo>
                <a:cubicBezTo>
                  <a:pt x="633" y="1118"/>
                  <a:pt x="678" y="1190"/>
                  <a:pt x="714" y="1190"/>
                </a:cubicBezTo>
                <a:lnTo>
                  <a:pt x="714" y="964"/>
                </a:lnTo>
                <a:cubicBezTo>
                  <a:pt x="678" y="856"/>
                  <a:pt x="633" y="666"/>
                  <a:pt x="561" y="476"/>
                </a:cubicBezTo>
                <a:cubicBezTo>
                  <a:pt x="488" y="286"/>
                  <a:pt x="335" y="132"/>
                  <a:pt x="226" y="60"/>
                </a:cubicBezTo>
                <a:cubicBezTo>
                  <a:pt x="157" y="18"/>
                  <a:pt x="104" y="0"/>
                  <a:pt x="72" y="0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11"/>
          <p:cNvSpPr/>
          <p:nvPr/>
        </p:nvSpPr>
        <p:spPr>
          <a:xfrm>
            <a:off x="6771124" y="1718326"/>
            <a:ext cx="13836" cy="53272"/>
          </a:xfrm>
          <a:custGeom>
            <a:avLst/>
            <a:gdLst/>
            <a:ahLst/>
            <a:cxnLst/>
            <a:rect l="l" t="t" r="r" b="b"/>
            <a:pathLst>
              <a:path w="227" h="874" extrusionOk="0">
                <a:moveTo>
                  <a:pt x="154" y="1"/>
                </a:moveTo>
                <a:cubicBezTo>
                  <a:pt x="109" y="1"/>
                  <a:pt x="1" y="191"/>
                  <a:pt x="1" y="453"/>
                </a:cubicBezTo>
                <a:cubicBezTo>
                  <a:pt x="1" y="693"/>
                  <a:pt x="130" y="873"/>
                  <a:pt x="179" y="873"/>
                </a:cubicBezTo>
                <a:cubicBezTo>
                  <a:pt x="184" y="873"/>
                  <a:pt x="187" y="872"/>
                  <a:pt x="190" y="869"/>
                </a:cubicBezTo>
                <a:cubicBezTo>
                  <a:pt x="227" y="824"/>
                  <a:pt x="154" y="679"/>
                  <a:pt x="109" y="453"/>
                </a:cubicBezTo>
                <a:cubicBezTo>
                  <a:pt x="109" y="227"/>
                  <a:pt x="190" y="37"/>
                  <a:pt x="154" y="1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11"/>
          <p:cNvSpPr/>
          <p:nvPr/>
        </p:nvSpPr>
        <p:spPr>
          <a:xfrm>
            <a:off x="6757349" y="1672063"/>
            <a:ext cx="71132" cy="55162"/>
          </a:xfrm>
          <a:custGeom>
            <a:avLst/>
            <a:gdLst/>
            <a:ahLst/>
            <a:cxnLst/>
            <a:rect l="l" t="t" r="r" b="b"/>
            <a:pathLst>
              <a:path w="1167" h="905" extrusionOk="0">
                <a:moveTo>
                  <a:pt x="73" y="0"/>
                </a:moveTo>
                <a:lnTo>
                  <a:pt x="1" y="154"/>
                </a:lnTo>
                <a:lnTo>
                  <a:pt x="1095" y="904"/>
                </a:lnTo>
                <a:lnTo>
                  <a:pt x="1167" y="796"/>
                </a:lnTo>
                <a:lnTo>
                  <a:pt x="73" y="0"/>
                </a:lnTo>
                <a:close/>
              </a:path>
            </a:pathLst>
          </a:custGeom>
          <a:solidFill>
            <a:srgbClr val="E54C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" name="Google Shape;524;p11"/>
          <p:cNvSpPr/>
          <p:nvPr/>
        </p:nvSpPr>
        <p:spPr>
          <a:xfrm>
            <a:off x="6741379" y="1695225"/>
            <a:ext cx="55162" cy="100876"/>
          </a:xfrm>
          <a:custGeom>
            <a:avLst/>
            <a:gdLst/>
            <a:ahLst/>
            <a:cxnLst/>
            <a:rect l="l" t="t" r="r" b="b"/>
            <a:pathLst>
              <a:path w="905" h="1655" extrusionOk="0">
                <a:moveTo>
                  <a:pt x="868" y="832"/>
                </a:moveTo>
                <a:cubicBezTo>
                  <a:pt x="868" y="859"/>
                  <a:pt x="889" y="866"/>
                  <a:pt x="899" y="883"/>
                </a:cubicBezTo>
                <a:lnTo>
                  <a:pt x="899" y="883"/>
                </a:lnTo>
                <a:cubicBezTo>
                  <a:pt x="895" y="866"/>
                  <a:pt x="886" y="849"/>
                  <a:pt x="868" y="832"/>
                </a:cubicBezTo>
                <a:close/>
                <a:moveTo>
                  <a:pt x="899" y="883"/>
                </a:moveTo>
                <a:cubicBezTo>
                  <a:pt x="904" y="902"/>
                  <a:pt x="904" y="921"/>
                  <a:pt x="904" y="940"/>
                </a:cubicBezTo>
                <a:lnTo>
                  <a:pt x="904" y="904"/>
                </a:lnTo>
                <a:cubicBezTo>
                  <a:pt x="904" y="896"/>
                  <a:pt x="902" y="889"/>
                  <a:pt x="899" y="883"/>
                </a:cubicBezTo>
                <a:close/>
                <a:moveTo>
                  <a:pt x="263" y="0"/>
                </a:moveTo>
                <a:cubicBezTo>
                  <a:pt x="190" y="0"/>
                  <a:pt x="145" y="118"/>
                  <a:pt x="109" y="190"/>
                </a:cubicBezTo>
                <a:cubicBezTo>
                  <a:pt x="0" y="524"/>
                  <a:pt x="37" y="904"/>
                  <a:pt x="226" y="1248"/>
                </a:cubicBezTo>
                <a:cubicBezTo>
                  <a:pt x="299" y="1392"/>
                  <a:pt x="416" y="1546"/>
                  <a:pt x="561" y="1618"/>
                </a:cubicBezTo>
                <a:cubicBezTo>
                  <a:pt x="642" y="1655"/>
                  <a:pt x="678" y="1655"/>
                  <a:pt x="751" y="1655"/>
                </a:cubicBezTo>
                <a:lnTo>
                  <a:pt x="868" y="1655"/>
                </a:lnTo>
                <a:cubicBezTo>
                  <a:pt x="868" y="1485"/>
                  <a:pt x="900" y="1308"/>
                  <a:pt x="904" y="1130"/>
                </a:cubicBezTo>
                <a:lnTo>
                  <a:pt x="904" y="1130"/>
                </a:lnTo>
                <a:cubicBezTo>
                  <a:pt x="904" y="1130"/>
                  <a:pt x="904" y="1130"/>
                  <a:pt x="904" y="1130"/>
                </a:cubicBezTo>
                <a:lnTo>
                  <a:pt x="904" y="1094"/>
                </a:lnTo>
                <a:cubicBezTo>
                  <a:pt x="904" y="1106"/>
                  <a:pt x="904" y="1118"/>
                  <a:pt x="904" y="1130"/>
                </a:cubicBezTo>
                <a:lnTo>
                  <a:pt x="904" y="1130"/>
                </a:lnTo>
                <a:cubicBezTo>
                  <a:pt x="868" y="1130"/>
                  <a:pt x="823" y="1057"/>
                  <a:pt x="787" y="940"/>
                </a:cubicBezTo>
                <a:cubicBezTo>
                  <a:pt x="751" y="796"/>
                  <a:pt x="715" y="642"/>
                  <a:pt x="642" y="488"/>
                </a:cubicBezTo>
                <a:cubicBezTo>
                  <a:pt x="642" y="570"/>
                  <a:pt x="597" y="678"/>
                  <a:pt x="597" y="832"/>
                </a:cubicBezTo>
                <a:cubicBezTo>
                  <a:pt x="642" y="1058"/>
                  <a:pt x="715" y="1203"/>
                  <a:pt x="678" y="1248"/>
                </a:cubicBezTo>
                <a:cubicBezTo>
                  <a:pt x="642" y="1248"/>
                  <a:pt x="489" y="1094"/>
                  <a:pt x="489" y="832"/>
                </a:cubicBezTo>
                <a:cubicBezTo>
                  <a:pt x="489" y="606"/>
                  <a:pt x="561" y="452"/>
                  <a:pt x="597" y="416"/>
                </a:cubicBezTo>
                <a:cubicBezTo>
                  <a:pt x="525" y="262"/>
                  <a:pt x="452" y="154"/>
                  <a:pt x="371" y="72"/>
                </a:cubicBezTo>
                <a:cubicBezTo>
                  <a:pt x="299" y="36"/>
                  <a:pt x="263" y="0"/>
                  <a:pt x="263" y="0"/>
                </a:cubicBezTo>
                <a:close/>
              </a:path>
            </a:pathLst>
          </a:custGeom>
          <a:solidFill>
            <a:srgbClr val="CD7F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11"/>
          <p:cNvSpPr/>
          <p:nvPr/>
        </p:nvSpPr>
        <p:spPr>
          <a:xfrm>
            <a:off x="6757349" y="1695225"/>
            <a:ext cx="39192" cy="68937"/>
          </a:xfrm>
          <a:custGeom>
            <a:avLst/>
            <a:gdLst/>
            <a:ahLst/>
            <a:cxnLst/>
            <a:rect l="l" t="t" r="r" b="b"/>
            <a:pathLst>
              <a:path w="643" h="1131" extrusionOk="0">
                <a:moveTo>
                  <a:pt x="1" y="0"/>
                </a:moveTo>
                <a:cubicBezTo>
                  <a:pt x="1" y="0"/>
                  <a:pt x="37" y="36"/>
                  <a:pt x="109" y="72"/>
                </a:cubicBezTo>
                <a:cubicBezTo>
                  <a:pt x="190" y="154"/>
                  <a:pt x="263" y="262"/>
                  <a:pt x="335" y="416"/>
                </a:cubicBezTo>
                <a:cubicBezTo>
                  <a:pt x="335" y="380"/>
                  <a:pt x="335" y="380"/>
                  <a:pt x="380" y="380"/>
                </a:cubicBezTo>
                <a:lnTo>
                  <a:pt x="380" y="488"/>
                </a:lnTo>
                <a:cubicBezTo>
                  <a:pt x="453" y="642"/>
                  <a:pt x="489" y="796"/>
                  <a:pt x="525" y="940"/>
                </a:cubicBezTo>
                <a:cubicBezTo>
                  <a:pt x="561" y="1058"/>
                  <a:pt x="606" y="1130"/>
                  <a:pt x="642" y="1130"/>
                </a:cubicBezTo>
                <a:lnTo>
                  <a:pt x="642" y="1094"/>
                </a:lnTo>
                <a:lnTo>
                  <a:pt x="642" y="1022"/>
                </a:lnTo>
                <a:lnTo>
                  <a:pt x="642" y="977"/>
                </a:lnTo>
                <a:lnTo>
                  <a:pt x="642" y="904"/>
                </a:lnTo>
                <a:cubicBezTo>
                  <a:pt x="642" y="868"/>
                  <a:pt x="606" y="868"/>
                  <a:pt x="606" y="832"/>
                </a:cubicBezTo>
                <a:cubicBezTo>
                  <a:pt x="525" y="524"/>
                  <a:pt x="380" y="262"/>
                  <a:pt x="154" y="36"/>
                </a:cubicBezTo>
                <a:cubicBezTo>
                  <a:pt x="109" y="36"/>
                  <a:pt x="109" y="0"/>
                  <a:pt x="37" y="0"/>
                </a:cubicBezTo>
                <a:close/>
              </a:path>
            </a:pathLst>
          </a:custGeom>
          <a:solidFill>
            <a:srgbClr val="7642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11"/>
          <p:cNvSpPr/>
          <p:nvPr/>
        </p:nvSpPr>
        <p:spPr>
          <a:xfrm>
            <a:off x="6771124" y="1718326"/>
            <a:ext cx="13836" cy="52968"/>
          </a:xfrm>
          <a:custGeom>
            <a:avLst/>
            <a:gdLst/>
            <a:ahLst/>
            <a:cxnLst/>
            <a:rect l="l" t="t" r="r" b="b"/>
            <a:pathLst>
              <a:path w="227" h="869" extrusionOk="0">
                <a:moveTo>
                  <a:pt x="154" y="1"/>
                </a:moveTo>
                <a:cubicBezTo>
                  <a:pt x="109" y="1"/>
                  <a:pt x="109" y="1"/>
                  <a:pt x="109" y="37"/>
                </a:cubicBezTo>
                <a:cubicBezTo>
                  <a:pt x="73" y="73"/>
                  <a:pt x="1" y="227"/>
                  <a:pt x="1" y="453"/>
                </a:cubicBezTo>
                <a:cubicBezTo>
                  <a:pt x="1" y="715"/>
                  <a:pt x="154" y="869"/>
                  <a:pt x="190" y="869"/>
                </a:cubicBezTo>
                <a:cubicBezTo>
                  <a:pt x="227" y="824"/>
                  <a:pt x="154" y="679"/>
                  <a:pt x="109" y="453"/>
                </a:cubicBezTo>
                <a:cubicBezTo>
                  <a:pt x="109" y="299"/>
                  <a:pt x="154" y="191"/>
                  <a:pt x="154" y="109"/>
                </a:cubicBezTo>
                <a:lnTo>
                  <a:pt x="154" y="1"/>
                </a:lnTo>
                <a:close/>
              </a:path>
            </a:pathLst>
          </a:custGeom>
          <a:solidFill>
            <a:srgbClr val="7642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11"/>
          <p:cNvSpPr/>
          <p:nvPr/>
        </p:nvSpPr>
        <p:spPr>
          <a:xfrm>
            <a:off x="6789288" y="1485791"/>
            <a:ext cx="576489" cy="508161"/>
          </a:xfrm>
          <a:custGeom>
            <a:avLst/>
            <a:gdLst/>
            <a:ahLst/>
            <a:cxnLst/>
            <a:rect l="l" t="t" r="r" b="b"/>
            <a:pathLst>
              <a:path w="9458" h="8337" extrusionOk="0">
                <a:moveTo>
                  <a:pt x="3649" y="1"/>
                </a:moveTo>
                <a:cubicBezTo>
                  <a:pt x="3253" y="1"/>
                  <a:pt x="2855" y="46"/>
                  <a:pt x="2451" y="163"/>
                </a:cubicBezTo>
                <a:cubicBezTo>
                  <a:pt x="1583" y="389"/>
                  <a:pt x="941" y="1293"/>
                  <a:pt x="607" y="2044"/>
                </a:cubicBezTo>
                <a:cubicBezTo>
                  <a:pt x="263" y="2794"/>
                  <a:pt x="155" y="3626"/>
                  <a:pt x="118" y="4458"/>
                </a:cubicBezTo>
                <a:cubicBezTo>
                  <a:pt x="82" y="5208"/>
                  <a:pt x="1" y="6112"/>
                  <a:pt x="308" y="6790"/>
                </a:cubicBezTo>
                <a:cubicBezTo>
                  <a:pt x="534" y="7242"/>
                  <a:pt x="905" y="7622"/>
                  <a:pt x="1321" y="7848"/>
                </a:cubicBezTo>
                <a:cubicBezTo>
                  <a:pt x="1845" y="8146"/>
                  <a:pt x="2523" y="8255"/>
                  <a:pt x="3165" y="8300"/>
                </a:cubicBezTo>
                <a:cubicBezTo>
                  <a:pt x="3355" y="8300"/>
                  <a:pt x="3545" y="8336"/>
                  <a:pt x="3735" y="8336"/>
                </a:cubicBezTo>
                <a:cubicBezTo>
                  <a:pt x="4521" y="8336"/>
                  <a:pt x="5317" y="8255"/>
                  <a:pt x="6031" y="7957"/>
                </a:cubicBezTo>
                <a:cubicBezTo>
                  <a:pt x="6863" y="7622"/>
                  <a:pt x="7351" y="7089"/>
                  <a:pt x="7387" y="6148"/>
                </a:cubicBezTo>
                <a:cubicBezTo>
                  <a:pt x="7549" y="6172"/>
                  <a:pt x="7718" y="6188"/>
                  <a:pt x="7888" y="6188"/>
                </a:cubicBezTo>
                <a:cubicBezTo>
                  <a:pt x="8234" y="6188"/>
                  <a:pt x="8579" y="6122"/>
                  <a:pt x="8852" y="5922"/>
                </a:cubicBezTo>
                <a:cubicBezTo>
                  <a:pt x="9232" y="5624"/>
                  <a:pt x="9458" y="5091"/>
                  <a:pt x="9386" y="4639"/>
                </a:cubicBezTo>
                <a:cubicBezTo>
                  <a:pt x="9324" y="4126"/>
                  <a:pt x="8989" y="3769"/>
                  <a:pt x="8552" y="3769"/>
                </a:cubicBezTo>
                <a:cubicBezTo>
                  <a:pt x="8411" y="3769"/>
                  <a:pt x="8259" y="3806"/>
                  <a:pt x="8102" y="3888"/>
                </a:cubicBezTo>
                <a:cubicBezTo>
                  <a:pt x="7840" y="4042"/>
                  <a:pt x="7613" y="4304"/>
                  <a:pt x="7496" y="4566"/>
                </a:cubicBezTo>
                <a:cubicBezTo>
                  <a:pt x="7577" y="4340"/>
                  <a:pt x="7613" y="4006"/>
                  <a:pt x="7686" y="3734"/>
                </a:cubicBezTo>
                <a:cubicBezTo>
                  <a:pt x="7767" y="3436"/>
                  <a:pt x="7803" y="3102"/>
                  <a:pt x="7803" y="2758"/>
                </a:cubicBezTo>
                <a:cubicBezTo>
                  <a:pt x="7803" y="1402"/>
                  <a:pt x="6863" y="498"/>
                  <a:pt x="5579" y="236"/>
                </a:cubicBezTo>
                <a:cubicBezTo>
                  <a:pt x="4926" y="118"/>
                  <a:pt x="4289" y="1"/>
                  <a:pt x="3649" y="1"/>
                </a:cubicBezTo>
                <a:close/>
              </a:path>
            </a:pathLst>
          </a:custGeom>
          <a:solidFill>
            <a:srgbClr val="E29E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11"/>
          <p:cNvSpPr/>
          <p:nvPr/>
        </p:nvSpPr>
        <p:spPr>
          <a:xfrm>
            <a:off x="7255516" y="1749412"/>
            <a:ext cx="80518" cy="99596"/>
          </a:xfrm>
          <a:custGeom>
            <a:avLst/>
            <a:gdLst/>
            <a:ahLst/>
            <a:cxnLst/>
            <a:rect l="l" t="t" r="r" b="b"/>
            <a:pathLst>
              <a:path w="1321" h="1634" extrusionOk="0">
                <a:moveTo>
                  <a:pt x="1274" y="1"/>
                </a:moveTo>
                <a:cubicBezTo>
                  <a:pt x="1216" y="1"/>
                  <a:pt x="1116" y="35"/>
                  <a:pt x="977" y="88"/>
                </a:cubicBezTo>
                <a:cubicBezTo>
                  <a:pt x="796" y="169"/>
                  <a:pt x="525" y="314"/>
                  <a:pt x="299" y="540"/>
                </a:cubicBezTo>
                <a:cubicBezTo>
                  <a:pt x="118" y="811"/>
                  <a:pt x="1" y="1073"/>
                  <a:pt x="1" y="1299"/>
                </a:cubicBezTo>
                <a:cubicBezTo>
                  <a:pt x="1" y="1525"/>
                  <a:pt x="37" y="1634"/>
                  <a:pt x="73" y="1634"/>
                </a:cubicBezTo>
                <a:cubicBezTo>
                  <a:pt x="73" y="1634"/>
                  <a:pt x="37" y="1489"/>
                  <a:pt x="73" y="1299"/>
                </a:cubicBezTo>
                <a:cubicBezTo>
                  <a:pt x="118" y="1109"/>
                  <a:pt x="227" y="847"/>
                  <a:pt x="417" y="621"/>
                </a:cubicBezTo>
                <a:cubicBezTo>
                  <a:pt x="606" y="431"/>
                  <a:pt x="832" y="277"/>
                  <a:pt x="1022" y="169"/>
                </a:cubicBezTo>
                <a:cubicBezTo>
                  <a:pt x="1203" y="88"/>
                  <a:pt x="1321" y="15"/>
                  <a:pt x="1321" y="15"/>
                </a:cubicBezTo>
                <a:cubicBezTo>
                  <a:pt x="1311" y="5"/>
                  <a:pt x="1295" y="1"/>
                  <a:pt x="1274" y="1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11"/>
          <p:cNvSpPr/>
          <p:nvPr/>
        </p:nvSpPr>
        <p:spPr>
          <a:xfrm>
            <a:off x="7262709" y="1781412"/>
            <a:ext cx="32000" cy="49432"/>
          </a:xfrm>
          <a:custGeom>
            <a:avLst/>
            <a:gdLst/>
            <a:ahLst/>
            <a:cxnLst/>
            <a:rect l="l" t="t" r="r" b="b"/>
            <a:pathLst>
              <a:path w="525" h="811" extrusionOk="0">
                <a:moveTo>
                  <a:pt x="312" y="1"/>
                </a:moveTo>
                <a:cubicBezTo>
                  <a:pt x="304" y="1"/>
                  <a:pt x="299" y="5"/>
                  <a:pt x="299" y="15"/>
                </a:cubicBezTo>
                <a:cubicBezTo>
                  <a:pt x="299" y="15"/>
                  <a:pt x="335" y="60"/>
                  <a:pt x="371" y="132"/>
                </a:cubicBezTo>
                <a:cubicBezTo>
                  <a:pt x="407" y="204"/>
                  <a:pt x="407" y="322"/>
                  <a:pt x="335" y="430"/>
                </a:cubicBezTo>
                <a:cubicBezTo>
                  <a:pt x="262" y="548"/>
                  <a:pt x="181" y="620"/>
                  <a:pt x="109" y="693"/>
                </a:cubicBezTo>
                <a:cubicBezTo>
                  <a:pt x="36" y="774"/>
                  <a:pt x="0" y="810"/>
                  <a:pt x="0" y="810"/>
                </a:cubicBezTo>
                <a:cubicBezTo>
                  <a:pt x="36" y="810"/>
                  <a:pt x="73" y="810"/>
                  <a:pt x="145" y="774"/>
                </a:cubicBezTo>
                <a:cubicBezTo>
                  <a:pt x="262" y="738"/>
                  <a:pt x="371" y="656"/>
                  <a:pt x="452" y="512"/>
                </a:cubicBezTo>
                <a:cubicBezTo>
                  <a:pt x="525" y="358"/>
                  <a:pt x="525" y="168"/>
                  <a:pt x="452" y="96"/>
                </a:cubicBezTo>
                <a:cubicBezTo>
                  <a:pt x="392" y="36"/>
                  <a:pt x="337" y="1"/>
                  <a:pt x="312" y="1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11"/>
          <p:cNvSpPr/>
          <p:nvPr/>
        </p:nvSpPr>
        <p:spPr>
          <a:xfrm>
            <a:off x="6918264" y="1721801"/>
            <a:ext cx="43581" cy="71193"/>
          </a:xfrm>
          <a:custGeom>
            <a:avLst/>
            <a:gdLst/>
            <a:ahLst/>
            <a:cxnLst/>
            <a:rect l="l" t="t" r="r" b="b"/>
            <a:pathLst>
              <a:path w="715" h="1168" extrusionOk="0">
                <a:moveTo>
                  <a:pt x="601" y="0"/>
                </a:moveTo>
                <a:cubicBezTo>
                  <a:pt x="562" y="0"/>
                  <a:pt x="513" y="4"/>
                  <a:pt x="453" y="16"/>
                </a:cubicBezTo>
                <a:cubicBezTo>
                  <a:pt x="299" y="52"/>
                  <a:pt x="109" y="242"/>
                  <a:pt x="73" y="504"/>
                </a:cubicBezTo>
                <a:cubicBezTo>
                  <a:pt x="1" y="767"/>
                  <a:pt x="145" y="993"/>
                  <a:pt x="299" y="1074"/>
                </a:cubicBezTo>
                <a:cubicBezTo>
                  <a:pt x="396" y="1143"/>
                  <a:pt x="461" y="1168"/>
                  <a:pt x="495" y="1168"/>
                </a:cubicBezTo>
                <a:cubicBezTo>
                  <a:pt x="515" y="1168"/>
                  <a:pt x="525" y="1159"/>
                  <a:pt x="525" y="1146"/>
                </a:cubicBezTo>
                <a:cubicBezTo>
                  <a:pt x="561" y="1146"/>
                  <a:pt x="453" y="1110"/>
                  <a:pt x="335" y="993"/>
                </a:cubicBezTo>
                <a:cubicBezTo>
                  <a:pt x="263" y="920"/>
                  <a:pt x="145" y="730"/>
                  <a:pt x="181" y="504"/>
                </a:cubicBezTo>
                <a:cubicBezTo>
                  <a:pt x="227" y="314"/>
                  <a:pt x="371" y="170"/>
                  <a:pt x="489" y="88"/>
                </a:cubicBezTo>
                <a:cubicBezTo>
                  <a:pt x="633" y="16"/>
                  <a:pt x="715" y="16"/>
                  <a:pt x="715" y="16"/>
                </a:cubicBezTo>
                <a:cubicBezTo>
                  <a:pt x="715" y="16"/>
                  <a:pt x="679" y="0"/>
                  <a:pt x="601" y="0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11"/>
          <p:cNvSpPr/>
          <p:nvPr/>
        </p:nvSpPr>
        <p:spPr>
          <a:xfrm>
            <a:off x="6959590" y="1770075"/>
            <a:ext cx="22674" cy="13410"/>
          </a:xfrm>
          <a:custGeom>
            <a:avLst/>
            <a:gdLst/>
            <a:ahLst/>
            <a:cxnLst/>
            <a:rect l="l" t="t" r="r" b="b"/>
            <a:pathLst>
              <a:path w="372" h="220" extrusionOk="0">
                <a:moveTo>
                  <a:pt x="329" y="1"/>
                </a:moveTo>
                <a:cubicBezTo>
                  <a:pt x="288" y="1"/>
                  <a:pt x="228" y="31"/>
                  <a:pt x="145" y="56"/>
                </a:cubicBezTo>
                <a:cubicBezTo>
                  <a:pt x="73" y="92"/>
                  <a:pt x="1" y="164"/>
                  <a:pt x="37" y="201"/>
                </a:cubicBezTo>
                <a:cubicBezTo>
                  <a:pt x="37" y="214"/>
                  <a:pt x="47" y="220"/>
                  <a:pt x="62" y="220"/>
                </a:cubicBezTo>
                <a:cubicBezTo>
                  <a:pt x="99" y="220"/>
                  <a:pt x="170" y="190"/>
                  <a:pt x="227" y="164"/>
                </a:cubicBezTo>
                <a:cubicBezTo>
                  <a:pt x="299" y="92"/>
                  <a:pt x="371" y="56"/>
                  <a:pt x="371" y="20"/>
                </a:cubicBezTo>
                <a:cubicBezTo>
                  <a:pt x="360" y="6"/>
                  <a:pt x="346" y="1"/>
                  <a:pt x="329" y="1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11"/>
          <p:cNvSpPr/>
          <p:nvPr/>
        </p:nvSpPr>
        <p:spPr>
          <a:xfrm>
            <a:off x="6927103" y="1793847"/>
            <a:ext cx="66743" cy="20968"/>
          </a:xfrm>
          <a:custGeom>
            <a:avLst/>
            <a:gdLst/>
            <a:ahLst/>
            <a:cxnLst/>
            <a:rect l="l" t="t" r="r" b="b"/>
            <a:pathLst>
              <a:path w="1095" h="344" extrusionOk="0">
                <a:moveTo>
                  <a:pt x="1094" y="0"/>
                </a:moveTo>
                <a:cubicBezTo>
                  <a:pt x="1058" y="0"/>
                  <a:pt x="1022" y="37"/>
                  <a:pt x="940" y="82"/>
                </a:cubicBezTo>
                <a:cubicBezTo>
                  <a:pt x="868" y="154"/>
                  <a:pt x="714" y="190"/>
                  <a:pt x="570" y="226"/>
                </a:cubicBezTo>
                <a:cubicBezTo>
                  <a:pt x="416" y="226"/>
                  <a:pt x="262" y="190"/>
                  <a:pt x="190" y="154"/>
                </a:cubicBezTo>
                <a:cubicBezTo>
                  <a:pt x="82" y="118"/>
                  <a:pt x="36" y="82"/>
                  <a:pt x="36" y="82"/>
                </a:cubicBezTo>
                <a:lnTo>
                  <a:pt x="36" y="82"/>
                </a:lnTo>
                <a:cubicBezTo>
                  <a:pt x="0" y="82"/>
                  <a:pt x="36" y="154"/>
                  <a:pt x="154" y="226"/>
                </a:cubicBezTo>
                <a:cubicBezTo>
                  <a:pt x="226" y="308"/>
                  <a:pt x="380" y="344"/>
                  <a:pt x="570" y="344"/>
                </a:cubicBezTo>
                <a:cubicBezTo>
                  <a:pt x="760" y="344"/>
                  <a:pt x="904" y="226"/>
                  <a:pt x="986" y="154"/>
                </a:cubicBezTo>
                <a:cubicBezTo>
                  <a:pt x="1094" y="82"/>
                  <a:pt x="1094" y="0"/>
                  <a:pt x="1094" y="0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11"/>
          <p:cNvSpPr/>
          <p:nvPr/>
        </p:nvSpPr>
        <p:spPr>
          <a:xfrm>
            <a:off x="6865357" y="1713145"/>
            <a:ext cx="18225" cy="51017"/>
          </a:xfrm>
          <a:custGeom>
            <a:avLst/>
            <a:gdLst/>
            <a:ahLst/>
            <a:cxnLst/>
            <a:rect l="l" t="t" r="r" b="b"/>
            <a:pathLst>
              <a:path w="299" h="837" extrusionOk="0">
                <a:moveTo>
                  <a:pt x="136" y="0"/>
                </a:moveTo>
                <a:cubicBezTo>
                  <a:pt x="98" y="0"/>
                  <a:pt x="37" y="180"/>
                  <a:pt x="37" y="420"/>
                </a:cubicBezTo>
                <a:cubicBezTo>
                  <a:pt x="1" y="646"/>
                  <a:pt x="37" y="836"/>
                  <a:pt x="109" y="836"/>
                </a:cubicBezTo>
                <a:cubicBezTo>
                  <a:pt x="190" y="836"/>
                  <a:pt x="263" y="646"/>
                  <a:pt x="263" y="420"/>
                </a:cubicBezTo>
                <a:cubicBezTo>
                  <a:pt x="299" y="194"/>
                  <a:pt x="227" y="4"/>
                  <a:pt x="145" y="4"/>
                </a:cubicBezTo>
                <a:cubicBezTo>
                  <a:pt x="142" y="1"/>
                  <a:pt x="139" y="0"/>
                  <a:pt x="136" y="0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11"/>
          <p:cNvSpPr/>
          <p:nvPr/>
        </p:nvSpPr>
        <p:spPr>
          <a:xfrm>
            <a:off x="7032917" y="1724970"/>
            <a:ext cx="16031" cy="50773"/>
          </a:xfrm>
          <a:custGeom>
            <a:avLst/>
            <a:gdLst/>
            <a:ahLst/>
            <a:cxnLst/>
            <a:rect l="l" t="t" r="r" b="b"/>
            <a:pathLst>
              <a:path w="263" h="833" extrusionOk="0">
                <a:moveTo>
                  <a:pt x="190" y="0"/>
                </a:moveTo>
                <a:cubicBezTo>
                  <a:pt x="109" y="0"/>
                  <a:pt x="36" y="190"/>
                  <a:pt x="0" y="416"/>
                </a:cubicBezTo>
                <a:cubicBezTo>
                  <a:pt x="0" y="642"/>
                  <a:pt x="36" y="832"/>
                  <a:pt x="72" y="832"/>
                </a:cubicBezTo>
                <a:cubicBezTo>
                  <a:pt x="154" y="832"/>
                  <a:pt x="226" y="642"/>
                  <a:pt x="262" y="416"/>
                </a:cubicBezTo>
                <a:cubicBezTo>
                  <a:pt x="262" y="190"/>
                  <a:pt x="226" y="0"/>
                  <a:pt x="190" y="0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11"/>
          <p:cNvSpPr/>
          <p:nvPr/>
        </p:nvSpPr>
        <p:spPr>
          <a:xfrm>
            <a:off x="6832870" y="1622691"/>
            <a:ext cx="68937" cy="27977"/>
          </a:xfrm>
          <a:custGeom>
            <a:avLst/>
            <a:gdLst/>
            <a:ahLst/>
            <a:cxnLst/>
            <a:rect l="l" t="t" r="r" b="b"/>
            <a:pathLst>
              <a:path w="1131" h="459" extrusionOk="0">
                <a:moveTo>
                  <a:pt x="811" y="0"/>
                </a:moveTo>
                <a:cubicBezTo>
                  <a:pt x="719" y="0"/>
                  <a:pt x="618" y="18"/>
                  <a:pt x="534" y="60"/>
                </a:cubicBezTo>
                <a:cubicBezTo>
                  <a:pt x="344" y="96"/>
                  <a:pt x="190" y="177"/>
                  <a:pt x="118" y="250"/>
                </a:cubicBezTo>
                <a:cubicBezTo>
                  <a:pt x="45" y="358"/>
                  <a:pt x="0" y="440"/>
                  <a:pt x="45" y="440"/>
                </a:cubicBezTo>
                <a:cubicBezTo>
                  <a:pt x="52" y="453"/>
                  <a:pt x="65" y="459"/>
                  <a:pt x="84" y="459"/>
                </a:cubicBezTo>
                <a:cubicBezTo>
                  <a:pt x="167" y="459"/>
                  <a:pt x="362" y="345"/>
                  <a:pt x="606" y="286"/>
                </a:cubicBezTo>
                <a:cubicBezTo>
                  <a:pt x="868" y="214"/>
                  <a:pt x="1130" y="214"/>
                  <a:pt x="1130" y="132"/>
                </a:cubicBezTo>
                <a:cubicBezTo>
                  <a:pt x="1130" y="96"/>
                  <a:pt x="1094" y="60"/>
                  <a:pt x="986" y="24"/>
                </a:cubicBezTo>
                <a:cubicBezTo>
                  <a:pt x="937" y="9"/>
                  <a:pt x="876" y="0"/>
                  <a:pt x="811" y="0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11"/>
          <p:cNvSpPr/>
          <p:nvPr/>
        </p:nvSpPr>
        <p:spPr>
          <a:xfrm>
            <a:off x="7035111" y="1626288"/>
            <a:ext cx="68937" cy="41631"/>
          </a:xfrm>
          <a:custGeom>
            <a:avLst/>
            <a:gdLst/>
            <a:ahLst/>
            <a:cxnLst/>
            <a:rect l="l" t="t" r="r" b="b"/>
            <a:pathLst>
              <a:path w="1131" h="683" extrusionOk="0">
                <a:moveTo>
                  <a:pt x="190" y="1"/>
                </a:moveTo>
                <a:cubicBezTo>
                  <a:pt x="73" y="1"/>
                  <a:pt x="0" y="37"/>
                  <a:pt x="0" y="73"/>
                </a:cubicBezTo>
                <a:cubicBezTo>
                  <a:pt x="0" y="155"/>
                  <a:pt x="299" y="191"/>
                  <a:pt x="570" y="345"/>
                </a:cubicBezTo>
                <a:cubicBezTo>
                  <a:pt x="847" y="479"/>
                  <a:pt x="1030" y="683"/>
                  <a:pt x="1113" y="683"/>
                </a:cubicBezTo>
                <a:cubicBezTo>
                  <a:pt x="1119" y="683"/>
                  <a:pt x="1125" y="682"/>
                  <a:pt x="1130" y="679"/>
                </a:cubicBezTo>
                <a:cubicBezTo>
                  <a:pt x="1130" y="643"/>
                  <a:pt x="1130" y="571"/>
                  <a:pt x="1058" y="453"/>
                </a:cubicBezTo>
                <a:cubicBezTo>
                  <a:pt x="1022" y="345"/>
                  <a:pt x="868" y="191"/>
                  <a:pt x="678" y="118"/>
                </a:cubicBezTo>
                <a:cubicBezTo>
                  <a:pt x="525" y="1"/>
                  <a:pt x="344" y="1"/>
                  <a:pt x="190" y="1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11"/>
          <p:cNvSpPr/>
          <p:nvPr/>
        </p:nvSpPr>
        <p:spPr>
          <a:xfrm>
            <a:off x="6966234" y="1465068"/>
            <a:ext cx="324084" cy="296900"/>
          </a:xfrm>
          <a:custGeom>
            <a:avLst/>
            <a:gdLst/>
            <a:ahLst/>
            <a:cxnLst/>
            <a:rect l="l" t="t" r="r" b="b"/>
            <a:pathLst>
              <a:path w="5317" h="4871" extrusionOk="0">
                <a:moveTo>
                  <a:pt x="609" y="1"/>
                </a:moveTo>
                <a:cubicBezTo>
                  <a:pt x="533" y="1"/>
                  <a:pt x="457" y="2"/>
                  <a:pt x="380" y="6"/>
                </a:cubicBezTo>
                <a:cubicBezTo>
                  <a:pt x="0" y="612"/>
                  <a:pt x="72" y="1444"/>
                  <a:pt x="298" y="2085"/>
                </a:cubicBezTo>
                <a:cubicBezTo>
                  <a:pt x="524" y="2718"/>
                  <a:pt x="977" y="3288"/>
                  <a:pt x="1582" y="3668"/>
                </a:cubicBezTo>
                <a:cubicBezTo>
                  <a:pt x="2378" y="4156"/>
                  <a:pt x="3390" y="4228"/>
                  <a:pt x="4258" y="4608"/>
                </a:cubicBezTo>
                <a:cubicBezTo>
                  <a:pt x="4412" y="4680"/>
                  <a:pt x="4521" y="4753"/>
                  <a:pt x="4638" y="4870"/>
                </a:cubicBezTo>
                <a:cubicBezTo>
                  <a:pt x="4674" y="4798"/>
                  <a:pt x="4710" y="4753"/>
                  <a:pt x="4747" y="4680"/>
                </a:cubicBezTo>
                <a:cubicBezTo>
                  <a:pt x="4900" y="4490"/>
                  <a:pt x="5045" y="4300"/>
                  <a:pt x="5235" y="4192"/>
                </a:cubicBezTo>
                <a:cubicBezTo>
                  <a:pt x="5271" y="4038"/>
                  <a:pt x="5316" y="3848"/>
                  <a:pt x="5271" y="3704"/>
                </a:cubicBezTo>
                <a:cubicBezTo>
                  <a:pt x="5235" y="3170"/>
                  <a:pt x="5199" y="2574"/>
                  <a:pt x="5009" y="2085"/>
                </a:cubicBezTo>
                <a:cubicBezTo>
                  <a:pt x="4783" y="1588"/>
                  <a:pt x="4521" y="1181"/>
                  <a:pt x="4186" y="874"/>
                </a:cubicBezTo>
                <a:cubicBezTo>
                  <a:pt x="3770" y="458"/>
                  <a:pt x="3201" y="232"/>
                  <a:pt x="2523" y="196"/>
                </a:cubicBezTo>
                <a:cubicBezTo>
                  <a:pt x="1882" y="131"/>
                  <a:pt x="1270" y="1"/>
                  <a:pt x="609" y="1"/>
                </a:cubicBezTo>
                <a:close/>
              </a:path>
            </a:pathLst>
          </a:custGeom>
          <a:solidFill>
            <a:srgbClr val="7542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11"/>
          <p:cNvSpPr/>
          <p:nvPr/>
        </p:nvSpPr>
        <p:spPr>
          <a:xfrm>
            <a:off x="7259905" y="1752521"/>
            <a:ext cx="82773" cy="96488"/>
          </a:xfrm>
          <a:custGeom>
            <a:avLst/>
            <a:gdLst/>
            <a:ahLst/>
            <a:cxnLst/>
            <a:rect l="l" t="t" r="r" b="b"/>
            <a:pathLst>
              <a:path w="1358" h="1583" extrusionOk="0">
                <a:moveTo>
                  <a:pt x="1212" y="0"/>
                </a:moveTo>
                <a:cubicBezTo>
                  <a:pt x="1176" y="0"/>
                  <a:pt x="1176" y="0"/>
                  <a:pt x="1131" y="37"/>
                </a:cubicBezTo>
                <a:cubicBezTo>
                  <a:pt x="869" y="154"/>
                  <a:pt x="643" y="308"/>
                  <a:pt x="417" y="489"/>
                </a:cubicBezTo>
                <a:cubicBezTo>
                  <a:pt x="453" y="534"/>
                  <a:pt x="498" y="534"/>
                  <a:pt x="498" y="570"/>
                </a:cubicBezTo>
                <a:cubicBezTo>
                  <a:pt x="571" y="642"/>
                  <a:pt x="571" y="832"/>
                  <a:pt x="498" y="986"/>
                </a:cubicBezTo>
                <a:cubicBezTo>
                  <a:pt x="417" y="1130"/>
                  <a:pt x="308" y="1212"/>
                  <a:pt x="191" y="1248"/>
                </a:cubicBezTo>
                <a:cubicBezTo>
                  <a:pt x="155" y="1284"/>
                  <a:pt x="82" y="1284"/>
                  <a:pt x="82" y="1284"/>
                </a:cubicBezTo>
                <a:lnTo>
                  <a:pt x="46" y="1284"/>
                </a:lnTo>
                <a:cubicBezTo>
                  <a:pt x="46" y="1284"/>
                  <a:pt x="82" y="1248"/>
                  <a:pt x="155" y="1167"/>
                </a:cubicBezTo>
                <a:cubicBezTo>
                  <a:pt x="227" y="1094"/>
                  <a:pt x="308" y="1022"/>
                  <a:pt x="381" y="904"/>
                </a:cubicBezTo>
                <a:cubicBezTo>
                  <a:pt x="453" y="796"/>
                  <a:pt x="453" y="678"/>
                  <a:pt x="417" y="606"/>
                </a:cubicBezTo>
                <a:lnTo>
                  <a:pt x="381" y="570"/>
                </a:lnTo>
                <a:cubicBezTo>
                  <a:pt x="308" y="642"/>
                  <a:pt x="272" y="715"/>
                  <a:pt x="191" y="796"/>
                </a:cubicBezTo>
                <a:cubicBezTo>
                  <a:pt x="191" y="796"/>
                  <a:pt x="155" y="832"/>
                  <a:pt x="155" y="868"/>
                </a:cubicBezTo>
                <a:cubicBezTo>
                  <a:pt x="82" y="986"/>
                  <a:pt x="46" y="1058"/>
                  <a:pt x="46" y="1167"/>
                </a:cubicBezTo>
                <a:cubicBezTo>
                  <a:pt x="1" y="1284"/>
                  <a:pt x="46" y="1356"/>
                  <a:pt x="46" y="1438"/>
                </a:cubicBezTo>
                <a:lnTo>
                  <a:pt x="82" y="1583"/>
                </a:lnTo>
                <a:cubicBezTo>
                  <a:pt x="191" y="1546"/>
                  <a:pt x="308" y="1546"/>
                  <a:pt x="453" y="1510"/>
                </a:cubicBezTo>
                <a:cubicBezTo>
                  <a:pt x="534" y="1510"/>
                  <a:pt x="607" y="1474"/>
                  <a:pt x="679" y="1474"/>
                </a:cubicBezTo>
                <a:cubicBezTo>
                  <a:pt x="950" y="1356"/>
                  <a:pt x="1131" y="1167"/>
                  <a:pt x="1249" y="904"/>
                </a:cubicBezTo>
                <a:cubicBezTo>
                  <a:pt x="1357" y="678"/>
                  <a:pt x="1357" y="380"/>
                  <a:pt x="1321" y="118"/>
                </a:cubicBezTo>
                <a:cubicBezTo>
                  <a:pt x="1321" y="82"/>
                  <a:pt x="1285" y="37"/>
                  <a:pt x="1249" y="0"/>
                </a:cubicBezTo>
                <a:close/>
              </a:path>
            </a:pathLst>
          </a:custGeom>
          <a:solidFill>
            <a:srgbClr val="DB8E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11"/>
          <p:cNvSpPr/>
          <p:nvPr/>
        </p:nvSpPr>
        <p:spPr>
          <a:xfrm>
            <a:off x="7262709" y="1805428"/>
            <a:ext cx="6644" cy="18225"/>
          </a:xfrm>
          <a:custGeom>
            <a:avLst/>
            <a:gdLst/>
            <a:ahLst/>
            <a:cxnLst/>
            <a:rect l="l" t="t" r="r" b="b"/>
            <a:pathLst>
              <a:path w="109" h="299" extrusionOk="0">
                <a:moveTo>
                  <a:pt x="109" y="0"/>
                </a:moveTo>
                <a:cubicBezTo>
                  <a:pt x="59" y="81"/>
                  <a:pt x="26" y="140"/>
                  <a:pt x="11" y="205"/>
                </a:cubicBezTo>
                <a:lnTo>
                  <a:pt x="11" y="205"/>
                </a:lnTo>
                <a:cubicBezTo>
                  <a:pt x="43" y="138"/>
                  <a:pt x="76" y="65"/>
                  <a:pt x="109" y="0"/>
                </a:cubicBezTo>
                <a:close/>
                <a:moveTo>
                  <a:pt x="11" y="205"/>
                </a:moveTo>
                <a:lnTo>
                  <a:pt x="11" y="205"/>
                </a:lnTo>
                <a:cubicBezTo>
                  <a:pt x="7" y="212"/>
                  <a:pt x="4" y="219"/>
                  <a:pt x="0" y="226"/>
                </a:cubicBezTo>
                <a:lnTo>
                  <a:pt x="0" y="299"/>
                </a:lnTo>
                <a:cubicBezTo>
                  <a:pt x="0" y="265"/>
                  <a:pt x="4" y="234"/>
                  <a:pt x="11" y="205"/>
                </a:cubicBezTo>
                <a:close/>
              </a:path>
            </a:pathLst>
          </a:custGeom>
          <a:solidFill>
            <a:srgbClr val="7642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11"/>
          <p:cNvSpPr/>
          <p:nvPr/>
        </p:nvSpPr>
        <p:spPr>
          <a:xfrm>
            <a:off x="7262709" y="1782266"/>
            <a:ext cx="32000" cy="48579"/>
          </a:xfrm>
          <a:custGeom>
            <a:avLst/>
            <a:gdLst/>
            <a:ahLst/>
            <a:cxnLst/>
            <a:rect l="l" t="t" r="r" b="b"/>
            <a:pathLst>
              <a:path w="525" h="797" extrusionOk="0">
                <a:moveTo>
                  <a:pt x="371" y="1"/>
                </a:moveTo>
                <a:cubicBezTo>
                  <a:pt x="371" y="46"/>
                  <a:pt x="371" y="46"/>
                  <a:pt x="335" y="82"/>
                </a:cubicBezTo>
                <a:lnTo>
                  <a:pt x="371" y="118"/>
                </a:lnTo>
                <a:cubicBezTo>
                  <a:pt x="407" y="190"/>
                  <a:pt x="407" y="308"/>
                  <a:pt x="335" y="416"/>
                </a:cubicBezTo>
                <a:cubicBezTo>
                  <a:pt x="262" y="534"/>
                  <a:pt x="181" y="606"/>
                  <a:pt x="109" y="679"/>
                </a:cubicBezTo>
                <a:cubicBezTo>
                  <a:pt x="36" y="760"/>
                  <a:pt x="0" y="796"/>
                  <a:pt x="0" y="796"/>
                </a:cubicBezTo>
                <a:lnTo>
                  <a:pt x="36" y="796"/>
                </a:lnTo>
                <a:cubicBezTo>
                  <a:pt x="36" y="796"/>
                  <a:pt x="109" y="796"/>
                  <a:pt x="145" y="760"/>
                </a:cubicBezTo>
                <a:cubicBezTo>
                  <a:pt x="262" y="724"/>
                  <a:pt x="371" y="642"/>
                  <a:pt x="452" y="498"/>
                </a:cubicBezTo>
                <a:cubicBezTo>
                  <a:pt x="525" y="344"/>
                  <a:pt x="525" y="154"/>
                  <a:pt x="452" y="82"/>
                </a:cubicBezTo>
                <a:cubicBezTo>
                  <a:pt x="452" y="46"/>
                  <a:pt x="407" y="46"/>
                  <a:pt x="371" y="1"/>
                </a:cubicBezTo>
                <a:close/>
              </a:path>
            </a:pathLst>
          </a:custGeom>
          <a:solidFill>
            <a:srgbClr val="7642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11"/>
          <p:cNvSpPr/>
          <p:nvPr/>
        </p:nvSpPr>
        <p:spPr>
          <a:xfrm>
            <a:off x="6874196" y="2067159"/>
            <a:ext cx="124038" cy="620009"/>
          </a:xfrm>
          <a:custGeom>
            <a:avLst/>
            <a:gdLst/>
            <a:ahLst/>
            <a:cxnLst/>
            <a:rect l="l" t="t" r="r" b="b"/>
            <a:pathLst>
              <a:path w="2035" h="10172" extrusionOk="0">
                <a:moveTo>
                  <a:pt x="1854" y="1"/>
                </a:moveTo>
                <a:cubicBezTo>
                  <a:pt x="1772" y="37"/>
                  <a:pt x="1700" y="37"/>
                  <a:pt x="1582" y="73"/>
                </a:cubicBezTo>
                <a:lnTo>
                  <a:pt x="0" y="2939"/>
                </a:lnTo>
                <a:lnTo>
                  <a:pt x="1356" y="3201"/>
                </a:lnTo>
                <a:lnTo>
                  <a:pt x="154" y="4675"/>
                </a:lnTo>
                <a:lnTo>
                  <a:pt x="1998" y="10172"/>
                </a:lnTo>
                <a:cubicBezTo>
                  <a:pt x="2034" y="8291"/>
                  <a:pt x="1998" y="6402"/>
                  <a:pt x="1998" y="4485"/>
                </a:cubicBezTo>
                <a:cubicBezTo>
                  <a:pt x="1998" y="4105"/>
                  <a:pt x="1772" y="37"/>
                  <a:pt x="1890" y="1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11"/>
          <p:cNvSpPr/>
          <p:nvPr/>
        </p:nvSpPr>
        <p:spPr>
          <a:xfrm>
            <a:off x="7124894" y="2067159"/>
            <a:ext cx="121295" cy="608428"/>
          </a:xfrm>
          <a:custGeom>
            <a:avLst/>
            <a:gdLst/>
            <a:ahLst/>
            <a:cxnLst/>
            <a:rect l="l" t="t" r="r" b="b"/>
            <a:pathLst>
              <a:path w="1990" h="9982" extrusionOk="0">
                <a:moveTo>
                  <a:pt x="182" y="1"/>
                </a:moveTo>
                <a:cubicBezTo>
                  <a:pt x="263" y="37"/>
                  <a:pt x="73" y="4105"/>
                  <a:pt x="37" y="4485"/>
                </a:cubicBezTo>
                <a:cubicBezTo>
                  <a:pt x="37" y="6329"/>
                  <a:pt x="1" y="8138"/>
                  <a:pt x="37" y="9982"/>
                </a:cubicBezTo>
                <a:lnTo>
                  <a:pt x="1845" y="4557"/>
                </a:lnTo>
                <a:lnTo>
                  <a:pt x="679" y="3093"/>
                </a:lnTo>
                <a:lnTo>
                  <a:pt x="1990" y="2831"/>
                </a:lnTo>
                <a:lnTo>
                  <a:pt x="525" y="73"/>
                </a:lnTo>
                <a:cubicBezTo>
                  <a:pt x="408" y="37"/>
                  <a:pt x="299" y="37"/>
                  <a:pt x="182" y="1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11"/>
          <p:cNvSpPr/>
          <p:nvPr/>
        </p:nvSpPr>
        <p:spPr>
          <a:xfrm>
            <a:off x="6927103" y="1724970"/>
            <a:ext cx="57356" cy="64549"/>
          </a:xfrm>
          <a:custGeom>
            <a:avLst/>
            <a:gdLst/>
            <a:ahLst/>
            <a:cxnLst/>
            <a:rect l="l" t="t" r="r" b="b"/>
            <a:pathLst>
              <a:path w="941" h="1059" extrusionOk="0">
                <a:moveTo>
                  <a:pt x="606" y="0"/>
                </a:moveTo>
                <a:cubicBezTo>
                  <a:pt x="534" y="0"/>
                  <a:pt x="452" y="0"/>
                  <a:pt x="416" y="36"/>
                </a:cubicBezTo>
                <a:lnTo>
                  <a:pt x="344" y="36"/>
                </a:lnTo>
                <a:cubicBezTo>
                  <a:pt x="226" y="118"/>
                  <a:pt x="82" y="262"/>
                  <a:pt x="36" y="452"/>
                </a:cubicBezTo>
                <a:cubicBezTo>
                  <a:pt x="0" y="678"/>
                  <a:pt x="118" y="868"/>
                  <a:pt x="190" y="941"/>
                </a:cubicBezTo>
                <a:cubicBezTo>
                  <a:pt x="226" y="986"/>
                  <a:pt x="262" y="1022"/>
                  <a:pt x="308" y="1058"/>
                </a:cubicBezTo>
                <a:lnTo>
                  <a:pt x="452" y="1058"/>
                </a:lnTo>
                <a:cubicBezTo>
                  <a:pt x="642" y="1058"/>
                  <a:pt x="760" y="986"/>
                  <a:pt x="832" y="832"/>
                </a:cubicBezTo>
                <a:lnTo>
                  <a:pt x="832" y="832"/>
                </a:lnTo>
                <a:cubicBezTo>
                  <a:pt x="796" y="868"/>
                  <a:pt x="796" y="868"/>
                  <a:pt x="760" y="904"/>
                </a:cubicBezTo>
                <a:cubicBezTo>
                  <a:pt x="678" y="941"/>
                  <a:pt x="642" y="941"/>
                  <a:pt x="606" y="941"/>
                </a:cubicBezTo>
                <a:lnTo>
                  <a:pt x="570" y="941"/>
                </a:lnTo>
                <a:cubicBezTo>
                  <a:pt x="534" y="904"/>
                  <a:pt x="606" y="832"/>
                  <a:pt x="678" y="796"/>
                </a:cubicBezTo>
                <a:cubicBezTo>
                  <a:pt x="760" y="760"/>
                  <a:pt x="796" y="715"/>
                  <a:pt x="868" y="715"/>
                </a:cubicBezTo>
                <a:lnTo>
                  <a:pt x="868" y="760"/>
                </a:lnTo>
                <a:cubicBezTo>
                  <a:pt x="868" y="715"/>
                  <a:pt x="904" y="678"/>
                  <a:pt x="904" y="642"/>
                </a:cubicBezTo>
                <a:cubicBezTo>
                  <a:pt x="940" y="344"/>
                  <a:pt x="796" y="0"/>
                  <a:pt x="606" y="0"/>
                </a:cubicBezTo>
                <a:close/>
              </a:path>
            </a:pathLst>
          </a:custGeom>
          <a:solidFill>
            <a:srgbClr val="DB8E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11"/>
          <p:cNvSpPr/>
          <p:nvPr/>
        </p:nvSpPr>
        <p:spPr>
          <a:xfrm>
            <a:off x="6922653" y="1727164"/>
            <a:ext cx="29867" cy="62354"/>
          </a:xfrm>
          <a:custGeom>
            <a:avLst/>
            <a:gdLst/>
            <a:ahLst/>
            <a:cxnLst/>
            <a:rect l="l" t="t" r="r" b="b"/>
            <a:pathLst>
              <a:path w="490" h="1023" extrusionOk="0">
                <a:moveTo>
                  <a:pt x="417" y="0"/>
                </a:moveTo>
                <a:cubicBezTo>
                  <a:pt x="370" y="33"/>
                  <a:pt x="318" y="76"/>
                  <a:pt x="270" y="128"/>
                </a:cubicBezTo>
                <a:lnTo>
                  <a:pt x="270" y="128"/>
                </a:lnTo>
                <a:cubicBezTo>
                  <a:pt x="330" y="72"/>
                  <a:pt x="402" y="26"/>
                  <a:pt x="489" y="0"/>
                </a:cubicBezTo>
                <a:close/>
                <a:moveTo>
                  <a:pt x="270" y="128"/>
                </a:moveTo>
                <a:cubicBezTo>
                  <a:pt x="224" y="171"/>
                  <a:pt x="186" y="220"/>
                  <a:pt x="155" y="272"/>
                </a:cubicBezTo>
                <a:cubicBezTo>
                  <a:pt x="73" y="344"/>
                  <a:pt x="37" y="453"/>
                  <a:pt x="37" y="534"/>
                </a:cubicBezTo>
                <a:cubicBezTo>
                  <a:pt x="1" y="760"/>
                  <a:pt x="191" y="950"/>
                  <a:pt x="381" y="1022"/>
                </a:cubicBezTo>
                <a:cubicBezTo>
                  <a:pt x="335" y="986"/>
                  <a:pt x="299" y="950"/>
                  <a:pt x="263" y="905"/>
                </a:cubicBezTo>
                <a:cubicBezTo>
                  <a:pt x="191" y="832"/>
                  <a:pt x="73" y="642"/>
                  <a:pt x="109" y="416"/>
                </a:cubicBezTo>
                <a:cubicBezTo>
                  <a:pt x="136" y="303"/>
                  <a:pt x="199" y="205"/>
                  <a:pt x="270" y="128"/>
                </a:cubicBezTo>
                <a:close/>
              </a:path>
            </a:pathLst>
          </a:custGeom>
          <a:solidFill>
            <a:srgbClr val="7642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11"/>
          <p:cNvSpPr/>
          <p:nvPr/>
        </p:nvSpPr>
        <p:spPr>
          <a:xfrm>
            <a:off x="6959590" y="1768490"/>
            <a:ext cx="20480" cy="13836"/>
          </a:xfrm>
          <a:custGeom>
            <a:avLst/>
            <a:gdLst/>
            <a:ahLst/>
            <a:cxnLst/>
            <a:rect l="l" t="t" r="r" b="b"/>
            <a:pathLst>
              <a:path w="336" h="227" extrusionOk="0">
                <a:moveTo>
                  <a:pt x="335" y="1"/>
                </a:moveTo>
                <a:cubicBezTo>
                  <a:pt x="263" y="1"/>
                  <a:pt x="227" y="46"/>
                  <a:pt x="145" y="82"/>
                </a:cubicBezTo>
                <a:cubicBezTo>
                  <a:pt x="73" y="118"/>
                  <a:pt x="1" y="190"/>
                  <a:pt x="37" y="227"/>
                </a:cubicBezTo>
                <a:lnTo>
                  <a:pt x="73" y="227"/>
                </a:lnTo>
                <a:cubicBezTo>
                  <a:pt x="109" y="227"/>
                  <a:pt x="145" y="227"/>
                  <a:pt x="227" y="190"/>
                </a:cubicBezTo>
                <a:cubicBezTo>
                  <a:pt x="263" y="154"/>
                  <a:pt x="263" y="154"/>
                  <a:pt x="299" y="118"/>
                </a:cubicBezTo>
                <a:cubicBezTo>
                  <a:pt x="335" y="118"/>
                  <a:pt x="335" y="82"/>
                  <a:pt x="335" y="46"/>
                </a:cubicBezTo>
                <a:lnTo>
                  <a:pt x="335" y="1"/>
                </a:lnTo>
                <a:close/>
              </a:path>
            </a:pathLst>
          </a:custGeom>
          <a:solidFill>
            <a:srgbClr val="7642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p11"/>
          <p:cNvSpPr/>
          <p:nvPr/>
        </p:nvSpPr>
        <p:spPr>
          <a:xfrm>
            <a:off x="6934234" y="1688581"/>
            <a:ext cx="50225" cy="22674"/>
          </a:xfrm>
          <a:custGeom>
            <a:avLst/>
            <a:gdLst/>
            <a:ahLst/>
            <a:cxnLst/>
            <a:rect l="l" t="t" r="r" b="b"/>
            <a:pathLst>
              <a:path w="824" h="372" extrusionOk="0">
                <a:moveTo>
                  <a:pt x="417" y="1"/>
                </a:moveTo>
                <a:cubicBezTo>
                  <a:pt x="191" y="1"/>
                  <a:pt x="1" y="227"/>
                  <a:pt x="1" y="227"/>
                </a:cubicBezTo>
                <a:lnTo>
                  <a:pt x="109" y="335"/>
                </a:lnTo>
                <a:cubicBezTo>
                  <a:pt x="109" y="335"/>
                  <a:pt x="263" y="145"/>
                  <a:pt x="417" y="145"/>
                </a:cubicBezTo>
                <a:cubicBezTo>
                  <a:pt x="489" y="145"/>
                  <a:pt x="597" y="227"/>
                  <a:pt x="679" y="371"/>
                </a:cubicBezTo>
                <a:lnTo>
                  <a:pt x="823" y="299"/>
                </a:lnTo>
                <a:cubicBezTo>
                  <a:pt x="715" y="109"/>
                  <a:pt x="561" y="1"/>
                  <a:pt x="417" y="1"/>
                </a:cubicBezTo>
                <a:close/>
              </a:path>
            </a:pathLst>
          </a:custGeom>
          <a:solidFill>
            <a:srgbClr val="E54C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11"/>
          <p:cNvSpPr/>
          <p:nvPr/>
        </p:nvSpPr>
        <p:spPr>
          <a:xfrm>
            <a:off x="7168476" y="1724970"/>
            <a:ext cx="91490" cy="25417"/>
          </a:xfrm>
          <a:custGeom>
            <a:avLst/>
            <a:gdLst/>
            <a:ahLst/>
            <a:cxnLst/>
            <a:rect l="l" t="t" r="r" b="b"/>
            <a:pathLst>
              <a:path w="1501" h="417" extrusionOk="0">
                <a:moveTo>
                  <a:pt x="0" y="0"/>
                </a:moveTo>
                <a:lnTo>
                  <a:pt x="0" y="154"/>
                </a:lnTo>
                <a:cubicBezTo>
                  <a:pt x="72" y="154"/>
                  <a:pt x="904" y="308"/>
                  <a:pt x="1465" y="416"/>
                </a:cubicBezTo>
                <a:lnTo>
                  <a:pt x="1501" y="262"/>
                </a:lnTo>
                <a:cubicBezTo>
                  <a:pt x="1049" y="190"/>
                  <a:pt x="72" y="0"/>
                  <a:pt x="0" y="0"/>
                </a:cubicBezTo>
                <a:close/>
              </a:path>
            </a:pathLst>
          </a:custGeom>
          <a:solidFill>
            <a:srgbClr val="E54C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11"/>
          <p:cNvSpPr/>
          <p:nvPr/>
        </p:nvSpPr>
        <p:spPr>
          <a:xfrm>
            <a:off x="6805319" y="1777877"/>
            <a:ext cx="115200" cy="73326"/>
          </a:xfrm>
          <a:custGeom>
            <a:avLst/>
            <a:gdLst/>
            <a:ahLst/>
            <a:cxnLst/>
            <a:rect l="l" t="t" r="r" b="b"/>
            <a:pathLst>
              <a:path w="1890" h="1203" extrusionOk="0">
                <a:moveTo>
                  <a:pt x="1022" y="0"/>
                </a:moveTo>
                <a:cubicBezTo>
                  <a:pt x="904" y="0"/>
                  <a:pt x="760" y="36"/>
                  <a:pt x="642" y="73"/>
                </a:cubicBezTo>
                <a:cubicBezTo>
                  <a:pt x="0" y="380"/>
                  <a:pt x="308" y="1094"/>
                  <a:pt x="904" y="1203"/>
                </a:cubicBezTo>
                <a:lnTo>
                  <a:pt x="1320" y="1203"/>
                </a:lnTo>
                <a:cubicBezTo>
                  <a:pt x="1582" y="1130"/>
                  <a:pt x="1854" y="904"/>
                  <a:pt x="1890" y="642"/>
                </a:cubicBezTo>
                <a:cubicBezTo>
                  <a:pt x="1890" y="606"/>
                  <a:pt x="1890" y="570"/>
                  <a:pt x="1854" y="525"/>
                </a:cubicBezTo>
                <a:cubicBezTo>
                  <a:pt x="1772" y="190"/>
                  <a:pt x="1401" y="0"/>
                  <a:pt x="1022" y="0"/>
                </a:cubicBezTo>
                <a:close/>
              </a:path>
            </a:pathLst>
          </a:custGeom>
          <a:solidFill>
            <a:srgbClr val="DE94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11"/>
          <p:cNvSpPr/>
          <p:nvPr/>
        </p:nvSpPr>
        <p:spPr>
          <a:xfrm>
            <a:off x="6989335" y="1789458"/>
            <a:ext cx="124099" cy="73326"/>
          </a:xfrm>
          <a:custGeom>
            <a:avLst/>
            <a:gdLst/>
            <a:ahLst/>
            <a:cxnLst/>
            <a:rect l="l" t="t" r="r" b="b"/>
            <a:pathLst>
              <a:path w="2036" h="1203" extrusionOk="0">
                <a:moveTo>
                  <a:pt x="1131" y="0"/>
                </a:moveTo>
                <a:cubicBezTo>
                  <a:pt x="977" y="0"/>
                  <a:pt x="824" y="36"/>
                  <a:pt x="715" y="109"/>
                </a:cubicBezTo>
                <a:cubicBezTo>
                  <a:pt x="1" y="380"/>
                  <a:pt x="335" y="1094"/>
                  <a:pt x="977" y="1203"/>
                </a:cubicBezTo>
                <a:lnTo>
                  <a:pt x="1429" y="1203"/>
                </a:lnTo>
                <a:cubicBezTo>
                  <a:pt x="1692" y="1166"/>
                  <a:pt x="1999" y="904"/>
                  <a:pt x="1999" y="642"/>
                </a:cubicBezTo>
                <a:cubicBezTo>
                  <a:pt x="2035" y="606"/>
                  <a:pt x="1999" y="561"/>
                  <a:pt x="1999" y="524"/>
                </a:cubicBezTo>
                <a:cubicBezTo>
                  <a:pt x="1918" y="190"/>
                  <a:pt x="1502" y="0"/>
                  <a:pt x="1131" y="0"/>
                </a:cubicBezTo>
                <a:close/>
              </a:path>
            </a:pathLst>
          </a:custGeom>
          <a:solidFill>
            <a:srgbClr val="DE94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11"/>
          <p:cNvSpPr/>
          <p:nvPr/>
        </p:nvSpPr>
        <p:spPr>
          <a:xfrm>
            <a:off x="6741379" y="1624093"/>
            <a:ext cx="204496" cy="204496"/>
          </a:xfrm>
          <a:custGeom>
            <a:avLst/>
            <a:gdLst/>
            <a:ahLst/>
            <a:cxnLst/>
            <a:rect l="l" t="t" r="r" b="b"/>
            <a:pathLst>
              <a:path w="3355" h="3355" extrusionOk="0">
                <a:moveTo>
                  <a:pt x="1655" y="109"/>
                </a:moveTo>
                <a:cubicBezTo>
                  <a:pt x="2523" y="109"/>
                  <a:pt x="3201" y="833"/>
                  <a:pt x="3201" y="1655"/>
                </a:cubicBezTo>
                <a:cubicBezTo>
                  <a:pt x="3201" y="2487"/>
                  <a:pt x="2523" y="3201"/>
                  <a:pt x="1655" y="3201"/>
                </a:cubicBezTo>
                <a:cubicBezTo>
                  <a:pt x="823" y="3201"/>
                  <a:pt x="145" y="2487"/>
                  <a:pt x="145" y="1655"/>
                </a:cubicBezTo>
                <a:cubicBezTo>
                  <a:pt x="145" y="833"/>
                  <a:pt x="823" y="109"/>
                  <a:pt x="1655" y="109"/>
                </a:cubicBezTo>
                <a:close/>
                <a:moveTo>
                  <a:pt x="1655" y="1"/>
                </a:moveTo>
                <a:cubicBezTo>
                  <a:pt x="751" y="1"/>
                  <a:pt x="0" y="751"/>
                  <a:pt x="0" y="1655"/>
                </a:cubicBezTo>
                <a:cubicBezTo>
                  <a:pt x="0" y="2596"/>
                  <a:pt x="751" y="3355"/>
                  <a:pt x="1655" y="3355"/>
                </a:cubicBezTo>
                <a:cubicBezTo>
                  <a:pt x="2595" y="3355"/>
                  <a:pt x="3355" y="2596"/>
                  <a:pt x="3355" y="1655"/>
                </a:cubicBezTo>
                <a:cubicBezTo>
                  <a:pt x="3355" y="751"/>
                  <a:pt x="2595" y="1"/>
                  <a:pt x="1655" y="1"/>
                </a:cubicBezTo>
                <a:close/>
              </a:path>
            </a:pathLst>
          </a:custGeom>
          <a:solidFill>
            <a:srgbClr val="E54C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11"/>
          <p:cNvSpPr/>
          <p:nvPr/>
        </p:nvSpPr>
        <p:spPr>
          <a:xfrm>
            <a:off x="6968429" y="1637869"/>
            <a:ext cx="204496" cy="206751"/>
          </a:xfrm>
          <a:custGeom>
            <a:avLst/>
            <a:gdLst/>
            <a:ahLst/>
            <a:cxnLst/>
            <a:rect l="l" t="t" r="r" b="b"/>
            <a:pathLst>
              <a:path w="3355" h="3392" extrusionOk="0">
                <a:moveTo>
                  <a:pt x="1700" y="155"/>
                </a:moveTo>
                <a:cubicBezTo>
                  <a:pt x="2523" y="155"/>
                  <a:pt x="3201" y="869"/>
                  <a:pt x="3201" y="1691"/>
                </a:cubicBezTo>
                <a:cubicBezTo>
                  <a:pt x="3201" y="2523"/>
                  <a:pt x="2523" y="3237"/>
                  <a:pt x="1700" y="3237"/>
                </a:cubicBezTo>
                <a:cubicBezTo>
                  <a:pt x="832" y="3237"/>
                  <a:pt x="154" y="2523"/>
                  <a:pt x="154" y="1691"/>
                </a:cubicBezTo>
                <a:cubicBezTo>
                  <a:pt x="154" y="869"/>
                  <a:pt x="832" y="155"/>
                  <a:pt x="1700" y="155"/>
                </a:cubicBezTo>
                <a:close/>
                <a:moveTo>
                  <a:pt x="1700" y="1"/>
                </a:moveTo>
                <a:cubicBezTo>
                  <a:pt x="760" y="1"/>
                  <a:pt x="0" y="751"/>
                  <a:pt x="0" y="1691"/>
                </a:cubicBezTo>
                <a:cubicBezTo>
                  <a:pt x="0" y="2641"/>
                  <a:pt x="760" y="3391"/>
                  <a:pt x="1700" y="3391"/>
                </a:cubicBezTo>
                <a:cubicBezTo>
                  <a:pt x="2604" y="3391"/>
                  <a:pt x="3354" y="2641"/>
                  <a:pt x="3354" y="1691"/>
                </a:cubicBezTo>
                <a:cubicBezTo>
                  <a:pt x="3354" y="751"/>
                  <a:pt x="2604" y="1"/>
                  <a:pt x="1700" y="1"/>
                </a:cubicBezTo>
                <a:close/>
              </a:path>
            </a:pathLst>
          </a:custGeom>
          <a:solidFill>
            <a:srgbClr val="E54C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11"/>
          <p:cNvSpPr/>
          <p:nvPr/>
        </p:nvSpPr>
        <p:spPr>
          <a:xfrm>
            <a:off x="7124894" y="3415130"/>
            <a:ext cx="314210" cy="57356"/>
          </a:xfrm>
          <a:custGeom>
            <a:avLst/>
            <a:gdLst/>
            <a:ahLst/>
            <a:cxnLst/>
            <a:rect l="l" t="t" r="r" b="b"/>
            <a:pathLst>
              <a:path w="5155" h="941" extrusionOk="0">
                <a:moveTo>
                  <a:pt x="1" y="0"/>
                </a:moveTo>
                <a:lnTo>
                  <a:pt x="1" y="940"/>
                </a:lnTo>
                <a:lnTo>
                  <a:pt x="5154" y="940"/>
                </a:lnTo>
                <a:cubicBezTo>
                  <a:pt x="5154" y="642"/>
                  <a:pt x="5118" y="335"/>
                  <a:pt x="5082" y="36"/>
                </a:cubicBezTo>
                <a:cubicBezTo>
                  <a:pt x="3391" y="36"/>
                  <a:pt x="1692" y="0"/>
                  <a:pt x="1" y="0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11"/>
          <p:cNvSpPr/>
          <p:nvPr/>
        </p:nvSpPr>
        <p:spPr>
          <a:xfrm>
            <a:off x="6686278" y="3410680"/>
            <a:ext cx="314698" cy="61806"/>
          </a:xfrm>
          <a:custGeom>
            <a:avLst/>
            <a:gdLst/>
            <a:ahLst/>
            <a:cxnLst/>
            <a:rect l="l" t="t" r="r" b="b"/>
            <a:pathLst>
              <a:path w="5163" h="1014" extrusionOk="0">
                <a:moveTo>
                  <a:pt x="73" y="1"/>
                </a:moveTo>
                <a:cubicBezTo>
                  <a:pt x="36" y="335"/>
                  <a:pt x="0" y="679"/>
                  <a:pt x="0" y="1013"/>
                </a:cubicBezTo>
                <a:lnTo>
                  <a:pt x="5163" y="1013"/>
                </a:lnTo>
                <a:lnTo>
                  <a:pt x="5163" y="37"/>
                </a:lnTo>
                <a:cubicBezTo>
                  <a:pt x="3463" y="37"/>
                  <a:pt x="1772" y="1"/>
                  <a:pt x="73" y="1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4" name="Google Shape;554;p11"/>
          <p:cNvSpPr/>
          <p:nvPr/>
        </p:nvSpPr>
        <p:spPr>
          <a:xfrm>
            <a:off x="6422292" y="2287625"/>
            <a:ext cx="124038" cy="112457"/>
          </a:xfrm>
          <a:custGeom>
            <a:avLst/>
            <a:gdLst/>
            <a:ahLst/>
            <a:cxnLst/>
            <a:rect l="l" t="t" r="r" b="b"/>
            <a:pathLst>
              <a:path w="2035" h="1845" extrusionOk="0">
                <a:moveTo>
                  <a:pt x="1501" y="0"/>
                </a:moveTo>
                <a:cubicBezTo>
                  <a:pt x="1013" y="344"/>
                  <a:pt x="525" y="678"/>
                  <a:pt x="1" y="977"/>
                </a:cubicBezTo>
                <a:cubicBezTo>
                  <a:pt x="109" y="1284"/>
                  <a:pt x="227" y="1546"/>
                  <a:pt x="371" y="1845"/>
                </a:cubicBezTo>
                <a:cubicBezTo>
                  <a:pt x="905" y="1429"/>
                  <a:pt x="1465" y="1022"/>
                  <a:pt x="2035" y="606"/>
                </a:cubicBezTo>
                <a:cubicBezTo>
                  <a:pt x="1845" y="416"/>
                  <a:pt x="1691" y="190"/>
                  <a:pt x="1501" y="0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11"/>
          <p:cNvSpPr/>
          <p:nvPr/>
        </p:nvSpPr>
        <p:spPr>
          <a:xfrm>
            <a:off x="6768930" y="2983584"/>
            <a:ext cx="179139" cy="207543"/>
          </a:xfrm>
          <a:custGeom>
            <a:avLst/>
            <a:gdLst/>
            <a:ahLst/>
            <a:cxnLst/>
            <a:rect l="l" t="t" r="r" b="b"/>
            <a:pathLst>
              <a:path w="2939" h="3405" extrusionOk="0">
                <a:moveTo>
                  <a:pt x="73" y="1"/>
                </a:moveTo>
                <a:cubicBezTo>
                  <a:pt x="73" y="634"/>
                  <a:pt x="0" y="1312"/>
                  <a:pt x="73" y="1881"/>
                </a:cubicBezTo>
                <a:cubicBezTo>
                  <a:pt x="145" y="2216"/>
                  <a:pt x="263" y="2560"/>
                  <a:pt x="416" y="2822"/>
                </a:cubicBezTo>
                <a:cubicBezTo>
                  <a:pt x="597" y="3120"/>
                  <a:pt x="905" y="3346"/>
                  <a:pt x="1203" y="3391"/>
                </a:cubicBezTo>
                <a:cubicBezTo>
                  <a:pt x="1260" y="3400"/>
                  <a:pt x="1317" y="3405"/>
                  <a:pt x="1373" y="3405"/>
                </a:cubicBezTo>
                <a:cubicBezTo>
                  <a:pt x="1766" y="3405"/>
                  <a:pt x="2140" y="3194"/>
                  <a:pt x="2369" y="2894"/>
                </a:cubicBezTo>
                <a:cubicBezTo>
                  <a:pt x="2677" y="2560"/>
                  <a:pt x="2785" y="2107"/>
                  <a:pt x="2857" y="1692"/>
                </a:cubicBezTo>
                <a:cubicBezTo>
                  <a:pt x="2939" y="1131"/>
                  <a:pt x="2939" y="561"/>
                  <a:pt x="2903" y="1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11"/>
          <p:cNvSpPr/>
          <p:nvPr/>
        </p:nvSpPr>
        <p:spPr>
          <a:xfrm>
            <a:off x="7170670" y="2983584"/>
            <a:ext cx="179139" cy="207543"/>
          </a:xfrm>
          <a:custGeom>
            <a:avLst/>
            <a:gdLst/>
            <a:ahLst/>
            <a:cxnLst/>
            <a:rect l="l" t="t" r="r" b="b"/>
            <a:pathLst>
              <a:path w="2939" h="3405" extrusionOk="0">
                <a:moveTo>
                  <a:pt x="109" y="1"/>
                </a:moveTo>
                <a:cubicBezTo>
                  <a:pt x="73" y="634"/>
                  <a:pt x="0" y="1312"/>
                  <a:pt x="109" y="1881"/>
                </a:cubicBezTo>
                <a:cubicBezTo>
                  <a:pt x="154" y="2216"/>
                  <a:pt x="263" y="2560"/>
                  <a:pt x="452" y="2822"/>
                </a:cubicBezTo>
                <a:cubicBezTo>
                  <a:pt x="606" y="3120"/>
                  <a:pt x="904" y="3346"/>
                  <a:pt x="1239" y="3391"/>
                </a:cubicBezTo>
                <a:cubicBezTo>
                  <a:pt x="1291" y="3400"/>
                  <a:pt x="1344" y="3405"/>
                  <a:pt x="1397" y="3405"/>
                </a:cubicBezTo>
                <a:cubicBezTo>
                  <a:pt x="1766" y="3405"/>
                  <a:pt x="2140" y="3194"/>
                  <a:pt x="2369" y="2894"/>
                </a:cubicBezTo>
                <a:cubicBezTo>
                  <a:pt x="2676" y="2560"/>
                  <a:pt x="2785" y="2107"/>
                  <a:pt x="2866" y="1692"/>
                </a:cubicBezTo>
                <a:cubicBezTo>
                  <a:pt x="2939" y="1131"/>
                  <a:pt x="2939" y="561"/>
                  <a:pt x="2902" y="1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11"/>
          <p:cNvSpPr/>
          <p:nvPr/>
        </p:nvSpPr>
        <p:spPr>
          <a:xfrm>
            <a:off x="6881327" y="2057833"/>
            <a:ext cx="87162" cy="228267"/>
          </a:xfrm>
          <a:custGeom>
            <a:avLst/>
            <a:gdLst/>
            <a:ahLst/>
            <a:cxnLst/>
            <a:rect l="l" t="t" r="r" b="b"/>
            <a:pathLst>
              <a:path w="1430" h="3745" extrusionOk="0">
                <a:moveTo>
                  <a:pt x="905" y="0"/>
                </a:moveTo>
                <a:cubicBezTo>
                  <a:pt x="787" y="118"/>
                  <a:pt x="715" y="226"/>
                  <a:pt x="643" y="344"/>
                </a:cubicBezTo>
                <a:cubicBezTo>
                  <a:pt x="1" y="1320"/>
                  <a:pt x="37" y="2676"/>
                  <a:pt x="525" y="3662"/>
                </a:cubicBezTo>
                <a:cubicBezTo>
                  <a:pt x="551" y="3720"/>
                  <a:pt x="596" y="3744"/>
                  <a:pt x="643" y="3744"/>
                </a:cubicBezTo>
                <a:cubicBezTo>
                  <a:pt x="740" y="3744"/>
                  <a:pt x="842" y="3637"/>
                  <a:pt x="787" y="3508"/>
                </a:cubicBezTo>
                <a:cubicBezTo>
                  <a:pt x="381" y="2640"/>
                  <a:pt x="299" y="1474"/>
                  <a:pt x="787" y="642"/>
                </a:cubicBezTo>
                <a:cubicBezTo>
                  <a:pt x="941" y="380"/>
                  <a:pt x="1167" y="154"/>
                  <a:pt x="1429" y="0"/>
                </a:cubicBezTo>
                <a:cubicBezTo>
                  <a:pt x="1357" y="0"/>
                  <a:pt x="1285" y="45"/>
                  <a:pt x="1203" y="45"/>
                </a:cubicBezTo>
                <a:cubicBezTo>
                  <a:pt x="1160" y="60"/>
                  <a:pt x="1115" y="68"/>
                  <a:pt x="1072" y="68"/>
                </a:cubicBezTo>
                <a:cubicBezTo>
                  <a:pt x="1008" y="68"/>
                  <a:pt x="948" y="49"/>
                  <a:pt x="905" y="0"/>
                </a:cubicBezTo>
                <a:close/>
              </a:path>
            </a:pathLst>
          </a:custGeom>
          <a:solidFill>
            <a:srgbClr val="363E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" name="Google Shape;558;p11"/>
          <p:cNvSpPr/>
          <p:nvPr/>
        </p:nvSpPr>
        <p:spPr>
          <a:xfrm>
            <a:off x="7129344" y="2035220"/>
            <a:ext cx="135619" cy="232778"/>
          </a:xfrm>
          <a:custGeom>
            <a:avLst/>
            <a:gdLst/>
            <a:ahLst/>
            <a:cxnLst/>
            <a:rect l="l" t="t" r="r" b="b"/>
            <a:pathLst>
              <a:path w="2225" h="3819" extrusionOk="0">
                <a:moveTo>
                  <a:pt x="0" y="0"/>
                </a:moveTo>
                <a:cubicBezTo>
                  <a:pt x="299" y="73"/>
                  <a:pt x="561" y="145"/>
                  <a:pt x="832" y="299"/>
                </a:cubicBezTo>
                <a:cubicBezTo>
                  <a:pt x="1845" y="904"/>
                  <a:pt x="1962" y="2713"/>
                  <a:pt x="1284" y="3581"/>
                </a:cubicBezTo>
                <a:cubicBezTo>
                  <a:pt x="1197" y="3687"/>
                  <a:pt x="1278" y="3818"/>
                  <a:pt x="1370" y="3818"/>
                </a:cubicBezTo>
                <a:cubicBezTo>
                  <a:pt x="1402" y="3818"/>
                  <a:pt x="1436" y="3802"/>
                  <a:pt x="1465" y="3761"/>
                </a:cubicBezTo>
                <a:cubicBezTo>
                  <a:pt x="2224" y="2903"/>
                  <a:pt x="2143" y="1619"/>
                  <a:pt x="1582" y="678"/>
                </a:cubicBezTo>
                <a:cubicBezTo>
                  <a:pt x="1429" y="416"/>
                  <a:pt x="1203" y="190"/>
                  <a:pt x="941" y="37"/>
                </a:cubicBezTo>
                <a:cubicBezTo>
                  <a:pt x="642" y="0"/>
                  <a:pt x="299" y="0"/>
                  <a:pt x="0" y="0"/>
                </a:cubicBezTo>
                <a:close/>
              </a:path>
            </a:pathLst>
          </a:custGeom>
          <a:solidFill>
            <a:srgbClr val="363E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" name="Google Shape;559;p11"/>
          <p:cNvSpPr/>
          <p:nvPr/>
        </p:nvSpPr>
        <p:spPr>
          <a:xfrm>
            <a:off x="6812450" y="2228074"/>
            <a:ext cx="532969" cy="645365"/>
          </a:xfrm>
          <a:custGeom>
            <a:avLst/>
            <a:gdLst/>
            <a:ahLst/>
            <a:cxnLst/>
            <a:rect l="l" t="t" r="r" b="b"/>
            <a:pathLst>
              <a:path w="8744" h="10588" extrusionOk="0">
                <a:moveTo>
                  <a:pt x="561" y="1"/>
                </a:moveTo>
                <a:cubicBezTo>
                  <a:pt x="263" y="1"/>
                  <a:pt x="1" y="263"/>
                  <a:pt x="37" y="561"/>
                </a:cubicBezTo>
                <a:lnTo>
                  <a:pt x="73" y="10054"/>
                </a:lnTo>
                <a:cubicBezTo>
                  <a:pt x="73" y="10362"/>
                  <a:pt x="335" y="10588"/>
                  <a:pt x="643" y="10588"/>
                </a:cubicBezTo>
                <a:lnTo>
                  <a:pt x="7984" y="10588"/>
                </a:lnTo>
                <a:cubicBezTo>
                  <a:pt x="8291" y="10588"/>
                  <a:pt x="8517" y="10362"/>
                  <a:pt x="8517" y="10054"/>
                </a:cubicBezTo>
                <a:lnTo>
                  <a:pt x="8743" y="561"/>
                </a:lnTo>
                <a:cubicBezTo>
                  <a:pt x="8743" y="263"/>
                  <a:pt x="8472" y="1"/>
                  <a:pt x="8174" y="1"/>
                </a:cubicBezTo>
                <a:close/>
              </a:path>
            </a:pathLst>
          </a:custGeom>
          <a:solidFill>
            <a:srgbClr val="86C7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11"/>
          <p:cNvSpPr/>
          <p:nvPr/>
        </p:nvSpPr>
        <p:spPr>
          <a:xfrm>
            <a:off x="6924908" y="2368083"/>
            <a:ext cx="298728" cy="75520"/>
          </a:xfrm>
          <a:custGeom>
            <a:avLst/>
            <a:gdLst/>
            <a:ahLst/>
            <a:cxnLst/>
            <a:rect l="l" t="t" r="r" b="b"/>
            <a:pathLst>
              <a:path w="4901" h="1239" extrusionOk="0">
                <a:moveTo>
                  <a:pt x="4900" y="0"/>
                </a:moveTo>
                <a:cubicBezTo>
                  <a:pt x="3282" y="36"/>
                  <a:pt x="1618" y="72"/>
                  <a:pt x="0" y="109"/>
                </a:cubicBezTo>
                <a:lnTo>
                  <a:pt x="0" y="1239"/>
                </a:lnTo>
                <a:cubicBezTo>
                  <a:pt x="868" y="1203"/>
                  <a:pt x="1700" y="1166"/>
                  <a:pt x="2559" y="1166"/>
                </a:cubicBezTo>
                <a:cubicBezTo>
                  <a:pt x="2938" y="1148"/>
                  <a:pt x="3334" y="1148"/>
                  <a:pt x="3729" y="1148"/>
                </a:cubicBezTo>
                <a:cubicBezTo>
                  <a:pt x="4125" y="1148"/>
                  <a:pt x="4521" y="1148"/>
                  <a:pt x="4900" y="1130"/>
                </a:cubicBezTo>
                <a:lnTo>
                  <a:pt x="490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11"/>
          <p:cNvSpPr/>
          <p:nvPr/>
        </p:nvSpPr>
        <p:spPr>
          <a:xfrm>
            <a:off x="6956848" y="2301401"/>
            <a:ext cx="227658" cy="43581"/>
          </a:xfrm>
          <a:custGeom>
            <a:avLst/>
            <a:gdLst/>
            <a:ahLst/>
            <a:cxnLst/>
            <a:rect l="l" t="t" r="r" b="b"/>
            <a:pathLst>
              <a:path w="3735" h="715" extrusionOk="0">
                <a:moveTo>
                  <a:pt x="3662" y="0"/>
                </a:moveTo>
                <a:cubicBezTo>
                  <a:pt x="2451" y="0"/>
                  <a:pt x="1212" y="36"/>
                  <a:pt x="0" y="36"/>
                </a:cubicBezTo>
                <a:cubicBezTo>
                  <a:pt x="46" y="262"/>
                  <a:pt x="46" y="488"/>
                  <a:pt x="46" y="714"/>
                </a:cubicBezTo>
                <a:cubicBezTo>
                  <a:pt x="678" y="678"/>
                  <a:pt x="1320" y="678"/>
                  <a:pt x="1962" y="642"/>
                </a:cubicBezTo>
                <a:cubicBezTo>
                  <a:pt x="2342" y="642"/>
                  <a:pt x="2734" y="658"/>
                  <a:pt x="3132" y="658"/>
                </a:cubicBezTo>
                <a:cubicBezTo>
                  <a:pt x="3332" y="658"/>
                  <a:pt x="3532" y="654"/>
                  <a:pt x="3734" y="642"/>
                </a:cubicBezTo>
                <a:cubicBezTo>
                  <a:pt x="3698" y="416"/>
                  <a:pt x="3698" y="226"/>
                  <a:pt x="36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2" name="Google Shape;562;p11"/>
          <p:cNvSpPr/>
          <p:nvPr/>
        </p:nvSpPr>
        <p:spPr>
          <a:xfrm>
            <a:off x="6844451" y="2401668"/>
            <a:ext cx="222659" cy="182492"/>
          </a:xfrm>
          <a:custGeom>
            <a:avLst/>
            <a:gdLst/>
            <a:ahLst/>
            <a:cxnLst/>
            <a:rect l="l" t="t" r="r" b="b"/>
            <a:pathLst>
              <a:path w="3653" h="2994" extrusionOk="0">
                <a:moveTo>
                  <a:pt x="1911" y="1"/>
                </a:moveTo>
                <a:cubicBezTo>
                  <a:pt x="1903" y="1"/>
                  <a:pt x="1896" y="4"/>
                  <a:pt x="1890" y="10"/>
                </a:cubicBezTo>
                <a:cubicBezTo>
                  <a:pt x="1808" y="55"/>
                  <a:pt x="1844" y="127"/>
                  <a:pt x="1844" y="163"/>
                </a:cubicBezTo>
                <a:cubicBezTo>
                  <a:pt x="1926" y="507"/>
                  <a:pt x="1998" y="805"/>
                  <a:pt x="2070" y="1140"/>
                </a:cubicBezTo>
                <a:cubicBezTo>
                  <a:pt x="1736" y="914"/>
                  <a:pt x="1320" y="769"/>
                  <a:pt x="940" y="615"/>
                </a:cubicBezTo>
                <a:cubicBezTo>
                  <a:pt x="829" y="571"/>
                  <a:pt x="713" y="540"/>
                  <a:pt x="597" y="540"/>
                </a:cubicBezTo>
                <a:cubicBezTo>
                  <a:pt x="525" y="540"/>
                  <a:pt x="452" y="552"/>
                  <a:pt x="380" y="579"/>
                </a:cubicBezTo>
                <a:cubicBezTo>
                  <a:pt x="344" y="615"/>
                  <a:pt x="380" y="688"/>
                  <a:pt x="452" y="733"/>
                </a:cubicBezTo>
                <a:cubicBezTo>
                  <a:pt x="759" y="914"/>
                  <a:pt x="1094" y="1104"/>
                  <a:pt x="1474" y="1221"/>
                </a:cubicBezTo>
                <a:lnTo>
                  <a:pt x="344" y="1104"/>
                </a:lnTo>
                <a:cubicBezTo>
                  <a:pt x="226" y="1104"/>
                  <a:pt x="81" y="1185"/>
                  <a:pt x="118" y="1257"/>
                </a:cubicBezTo>
                <a:cubicBezTo>
                  <a:pt x="118" y="1330"/>
                  <a:pt x="190" y="1330"/>
                  <a:pt x="226" y="1330"/>
                </a:cubicBezTo>
                <a:cubicBezTo>
                  <a:pt x="678" y="1447"/>
                  <a:pt x="1094" y="1520"/>
                  <a:pt x="1510" y="1592"/>
                </a:cubicBezTo>
                <a:cubicBezTo>
                  <a:pt x="1445" y="1582"/>
                  <a:pt x="1375" y="1577"/>
                  <a:pt x="1302" y="1577"/>
                </a:cubicBezTo>
                <a:cubicBezTo>
                  <a:pt x="1119" y="1577"/>
                  <a:pt x="921" y="1605"/>
                  <a:pt x="759" y="1637"/>
                </a:cubicBezTo>
                <a:cubicBezTo>
                  <a:pt x="570" y="1673"/>
                  <a:pt x="154" y="1709"/>
                  <a:pt x="36" y="1863"/>
                </a:cubicBezTo>
                <a:cubicBezTo>
                  <a:pt x="0" y="1972"/>
                  <a:pt x="190" y="2008"/>
                  <a:pt x="226" y="2008"/>
                </a:cubicBezTo>
                <a:cubicBezTo>
                  <a:pt x="552" y="2008"/>
                  <a:pt x="861" y="1976"/>
                  <a:pt x="1178" y="1976"/>
                </a:cubicBezTo>
                <a:cubicBezTo>
                  <a:pt x="1337" y="1976"/>
                  <a:pt x="1498" y="1984"/>
                  <a:pt x="1664" y="2008"/>
                </a:cubicBezTo>
                <a:cubicBezTo>
                  <a:pt x="1392" y="2125"/>
                  <a:pt x="1130" y="2234"/>
                  <a:pt x="904" y="2387"/>
                </a:cubicBezTo>
                <a:cubicBezTo>
                  <a:pt x="832" y="2424"/>
                  <a:pt x="759" y="2460"/>
                  <a:pt x="678" y="2541"/>
                </a:cubicBezTo>
                <a:cubicBezTo>
                  <a:pt x="642" y="2613"/>
                  <a:pt x="642" y="2650"/>
                  <a:pt x="678" y="2686"/>
                </a:cubicBezTo>
                <a:cubicBezTo>
                  <a:pt x="714" y="2722"/>
                  <a:pt x="796" y="2722"/>
                  <a:pt x="832" y="2722"/>
                </a:cubicBezTo>
                <a:cubicBezTo>
                  <a:pt x="1094" y="2650"/>
                  <a:pt x="1320" y="2496"/>
                  <a:pt x="1546" y="2496"/>
                </a:cubicBezTo>
                <a:cubicBezTo>
                  <a:pt x="1808" y="2496"/>
                  <a:pt x="2034" y="2541"/>
                  <a:pt x="2260" y="2650"/>
                </a:cubicBezTo>
                <a:cubicBezTo>
                  <a:pt x="2568" y="2767"/>
                  <a:pt x="2866" y="2876"/>
                  <a:pt x="3128" y="2993"/>
                </a:cubicBezTo>
                <a:lnTo>
                  <a:pt x="3653" y="1447"/>
                </a:lnTo>
                <a:cubicBezTo>
                  <a:pt x="3318" y="1330"/>
                  <a:pt x="2902" y="1366"/>
                  <a:pt x="2676" y="1104"/>
                </a:cubicBezTo>
                <a:cubicBezTo>
                  <a:pt x="2414" y="805"/>
                  <a:pt x="2260" y="426"/>
                  <a:pt x="2034" y="127"/>
                </a:cubicBezTo>
                <a:cubicBezTo>
                  <a:pt x="2004" y="67"/>
                  <a:pt x="1949" y="1"/>
                  <a:pt x="1911" y="1"/>
                </a:cubicBezTo>
                <a:close/>
              </a:path>
            </a:pathLst>
          </a:custGeom>
          <a:solidFill>
            <a:srgbClr val="E29E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3" name="Google Shape;563;p11"/>
          <p:cNvSpPr/>
          <p:nvPr/>
        </p:nvSpPr>
        <p:spPr>
          <a:xfrm>
            <a:off x="7009755" y="2478286"/>
            <a:ext cx="523582" cy="250210"/>
          </a:xfrm>
          <a:custGeom>
            <a:avLst/>
            <a:gdLst/>
            <a:ahLst/>
            <a:cxnLst/>
            <a:rect l="l" t="t" r="r" b="b"/>
            <a:pathLst>
              <a:path w="8590" h="4105" extrusionOk="0">
                <a:moveTo>
                  <a:pt x="416" y="0"/>
                </a:moveTo>
                <a:cubicBezTo>
                  <a:pt x="263" y="452"/>
                  <a:pt x="154" y="941"/>
                  <a:pt x="37" y="1356"/>
                </a:cubicBezTo>
                <a:cubicBezTo>
                  <a:pt x="37" y="1429"/>
                  <a:pt x="0" y="1546"/>
                  <a:pt x="0" y="1619"/>
                </a:cubicBezTo>
                <a:cubicBezTo>
                  <a:pt x="1167" y="2261"/>
                  <a:pt x="2378" y="2902"/>
                  <a:pt x="3617" y="3355"/>
                </a:cubicBezTo>
                <a:cubicBezTo>
                  <a:pt x="4557" y="3689"/>
                  <a:pt x="5542" y="4105"/>
                  <a:pt x="6555" y="4105"/>
                </a:cubicBezTo>
                <a:cubicBezTo>
                  <a:pt x="7767" y="4069"/>
                  <a:pt x="8589" y="3129"/>
                  <a:pt x="8137" y="1917"/>
                </a:cubicBezTo>
                <a:cubicBezTo>
                  <a:pt x="7767" y="941"/>
                  <a:pt x="6447" y="868"/>
                  <a:pt x="5579" y="751"/>
                </a:cubicBezTo>
                <a:cubicBezTo>
                  <a:pt x="3843" y="525"/>
                  <a:pt x="2152" y="263"/>
                  <a:pt x="41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11"/>
          <p:cNvSpPr/>
          <p:nvPr/>
        </p:nvSpPr>
        <p:spPr>
          <a:xfrm>
            <a:off x="7009755" y="2478286"/>
            <a:ext cx="80518" cy="126233"/>
          </a:xfrm>
          <a:custGeom>
            <a:avLst/>
            <a:gdLst/>
            <a:ahLst/>
            <a:cxnLst/>
            <a:rect l="l" t="t" r="r" b="b"/>
            <a:pathLst>
              <a:path w="1321" h="2071" extrusionOk="0">
                <a:moveTo>
                  <a:pt x="416" y="0"/>
                </a:moveTo>
                <a:cubicBezTo>
                  <a:pt x="263" y="452"/>
                  <a:pt x="154" y="941"/>
                  <a:pt x="37" y="1356"/>
                </a:cubicBezTo>
                <a:cubicBezTo>
                  <a:pt x="37" y="1429"/>
                  <a:pt x="0" y="1546"/>
                  <a:pt x="0" y="1619"/>
                </a:cubicBezTo>
                <a:cubicBezTo>
                  <a:pt x="263" y="1772"/>
                  <a:pt x="534" y="1917"/>
                  <a:pt x="796" y="2071"/>
                </a:cubicBezTo>
                <a:cubicBezTo>
                  <a:pt x="986" y="1429"/>
                  <a:pt x="1130" y="787"/>
                  <a:pt x="1320" y="154"/>
                </a:cubicBezTo>
                <a:cubicBezTo>
                  <a:pt x="1022" y="109"/>
                  <a:pt x="715" y="73"/>
                  <a:pt x="416" y="0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5" name="Google Shape;565;p11"/>
          <p:cNvGrpSpPr/>
          <p:nvPr/>
        </p:nvGrpSpPr>
        <p:grpSpPr>
          <a:xfrm>
            <a:off x="5327271" y="1488298"/>
            <a:ext cx="1021754" cy="3206730"/>
            <a:chOff x="5327271" y="1488298"/>
            <a:chExt cx="1021754" cy="3206730"/>
          </a:xfrm>
        </p:grpSpPr>
        <p:sp>
          <p:nvSpPr>
            <p:cNvPr id="566" name="Google Shape;566;p11"/>
            <p:cNvSpPr/>
            <p:nvPr/>
          </p:nvSpPr>
          <p:spPr>
            <a:xfrm flipH="1">
              <a:off x="5923671" y="1488298"/>
              <a:ext cx="298494" cy="279223"/>
            </a:xfrm>
            <a:custGeom>
              <a:avLst/>
              <a:gdLst/>
              <a:ahLst/>
              <a:cxnLst/>
              <a:rect l="l" t="t" r="r" b="b"/>
              <a:pathLst>
                <a:path w="5127" h="4796" extrusionOk="0">
                  <a:moveTo>
                    <a:pt x="2338" y="1"/>
                  </a:moveTo>
                  <a:cubicBezTo>
                    <a:pt x="2137" y="1"/>
                    <a:pt x="1935" y="21"/>
                    <a:pt x="1736" y="61"/>
                  </a:cubicBezTo>
                  <a:cubicBezTo>
                    <a:pt x="796" y="287"/>
                    <a:pt x="0" y="1345"/>
                    <a:pt x="0" y="2285"/>
                  </a:cubicBezTo>
                  <a:cubicBezTo>
                    <a:pt x="0" y="3270"/>
                    <a:pt x="308" y="4247"/>
                    <a:pt x="1284" y="4626"/>
                  </a:cubicBezTo>
                  <a:cubicBezTo>
                    <a:pt x="1605" y="4739"/>
                    <a:pt x="1962" y="4796"/>
                    <a:pt x="2319" y="4796"/>
                  </a:cubicBezTo>
                  <a:cubicBezTo>
                    <a:pt x="2677" y="4796"/>
                    <a:pt x="3034" y="4739"/>
                    <a:pt x="3355" y="4626"/>
                  </a:cubicBezTo>
                  <a:lnTo>
                    <a:pt x="4638" y="3415"/>
                  </a:lnTo>
                  <a:cubicBezTo>
                    <a:pt x="5127" y="2592"/>
                    <a:pt x="4937" y="1462"/>
                    <a:pt x="4259" y="784"/>
                  </a:cubicBezTo>
                  <a:cubicBezTo>
                    <a:pt x="3758" y="255"/>
                    <a:pt x="3053" y="1"/>
                    <a:pt x="2338" y="1"/>
                  </a:cubicBez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11"/>
            <p:cNvSpPr/>
            <p:nvPr/>
          </p:nvSpPr>
          <p:spPr>
            <a:xfrm flipH="1">
              <a:off x="5890488" y="1516534"/>
              <a:ext cx="61655" cy="172739"/>
            </a:xfrm>
            <a:custGeom>
              <a:avLst/>
              <a:gdLst/>
              <a:ahLst/>
              <a:cxnLst/>
              <a:rect l="l" t="t" r="r" b="b"/>
              <a:pathLst>
                <a:path w="1059" h="2967" extrusionOk="0">
                  <a:moveTo>
                    <a:pt x="752" y="1"/>
                  </a:moveTo>
                  <a:cubicBezTo>
                    <a:pt x="715" y="1"/>
                    <a:pt x="678" y="10"/>
                    <a:pt x="642" y="28"/>
                  </a:cubicBezTo>
                  <a:cubicBezTo>
                    <a:pt x="525" y="109"/>
                    <a:pt x="489" y="218"/>
                    <a:pt x="416" y="299"/>
                  </a:cubicBezTo>
                  <a:cubicBezTo>
                    <a:pt x="380" y="408"/>
                    <a:pt x="299" y="480"/>
                    <a:pt x="263" y="561"/>
                  </a:cubicBezTo>
                  <a:cubicBezTo>
                    <a:pt x="190" y="751"/>
                    <a:pt x="154" y="932"/>
                    <a:pt x="109" y="1122"/>
                  </a:cubicBezTo>
                  <a:cubicBezTo>
                    <a:pt x="37" y="1465"/>
                    <a:pt x="0" y="1800"/>
                    <a:pt x="0" y="2107"/>
                  </a:cubicBezTo>
                  <a:cubicBezTo>
                    <a:pt x="0" y="2632"/>
                    <a:pt x="73" y="2966"/>
                    <a:pt x="109" y="2966"/>
                  </a:cubicBezTo>
                  <a:cubicBezTo>
                    <a:pt x="109" y="2966"/>
                    <a:pt x="73" y="2632"/>
                    <a:pt x="109" y="2107"/>
                  </a:cubicBezTo>
                  <a:cubicBezTo>
                    <a:pt x="109" y="1836"/>
                    <a:pt x="154" y="1501"/>
                    <a:pt x="263" y="1158"/>
                  </a:cubicBezTo>
                  <a:cubicBezTo>
                    <a:pt x="299" y="1013"/>
                    <a:pt x="335" y="823"/>
                    <a:pt x="416" y="634"/>
                  </a:cubicBezTo>
                  <a:cubicBezTo>
                    <a:pt x="452" y="561"/>
                    <a:pt x="525" y="480"/>
                    <a:pt x="561" y="371"/>
                  </a:cubicBezTo>
                  <a:cubicBezTo>
                    <a:pt x="606" y="299"/>
                    <a:pt x="678" y="218"/>
                    <a:pt x="715" y="182"/>
                  </a:cubicBezTo>
                  <a:cubicBezTo>
                    <a:pt x="734" y="172"/>
                    <a:pt x="751" y="167"/>
                    <a:pt x="767" y="167"/>
                  </a:cubicBezTo>
                  <a:cubicBezTo>
                    <a:pt x="811" y="167"/>
                    <a:pt x="842" y="201"/>
                    <a:pt x="868" y="254"/>
                  </a:cubicBezTo>
                  <a:cubicBezTo>
                    <a:pt x="904" y="335"/>
                    <a:pt x="904" y="408"/>
                    <a:pt x="904" y="525"/>
                  </a:cubicBezTo>
                  <a:cubicBezTo>
                    <a:pt x="904" y="597"/>
                    <a:pt x="904" y="670"/>
                    <a:pt x="868" y="787"/>
                  </a:cubicBezTo>
                  <a:cubicBezTo>
                    <a:pt x="832" y="860"/>
                    <a:pt x="832" y="932"/>
                    <a:pt x="787" y="1049"/>
                  </a:cubicBezTo>
                  <a:cubicBezTo>
                    <a:pt x="715" y="1384"/>
                    <a:pt x="606" y="1691"/>
                    <a:pt x="525" y="1954"/>
                  </a:cubicBezTo>
                  <a:cubicBezTo>
                    <a:pt x="335" y="2478"/>
                    <a:pt x="226" y="2785"/>
                    <a:pt x="226" y="2785"/>
                  </a:cubicBezTo>
                  <a:cubicBezTo>
                    <a:pt x="263" y="2785"/>
                    <a:pt x="452" y="2514"/>
                    <a:pt x="642" y="1990"/>
                  </a:cubicBezTo>
                  <a:cubicBezTo>
                    <a:pt x="751" y="1728"/>
                    <a:pt x="868" y="1429"/>
                    <a:pt x="941" y="1086"/>
                  </a:cubicBezTo>
                  <a:cubicBezTo>
                    <a:pt x="977" y="1013"/>
                    <a:pt x="1013" y="896"/>
                    <a:pt x="1013" y="823"/>
                  </a:cubicBezTo>
                  <a:cubicBezTo>
                    <a:pt x="1058" y="706"/>
                    <a:pt x="1058" y="597"/>
                    <a:pt x="1058" y="525"/>
                  </a:cubicBezTo>
                  <a:cubicBezTo>
                    <a:pt x="1058" y="408"/>
                    <a:pt x="1058" y="299"/>
                    <a:pt x="1013" y="182"/>
                  </a:cubicBezTo>
                  <a:cubicBezTo>
                    <a:pt x="977" y="145"/>
                    <a:pt x="941" y="73"/>
                    <a:pt x="868" y="28"/>
                  </a:cubicBezTo>
                  <a:cubicBezTo>
                    <a:pt x="828" y="10"/>
                    <a:pt x="789" y="1"/>
                    <a:pt x="752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11"/>
            <p:cNvSpPr/>
            <p:nvPr/>
          </p:nvSpPr>
          <p:spPr>
            <a:xfrm flipH="1">
              <a:off x="5952085" y="1525500"/>
              <a:ext cx="52689" cy="170585"/>
            </a:xfrm>
            <a:custGeom>
              <a:avLst/>
              <a:gdLst/>
              <a:ahLst/>
              <a:cxnLst/>
              <a:rect l="l" t="t" r="r" b="b"/>
              <a:pathLst>
                <a:path w="905" h="2930" extrusionOk="0">
                  <a:moveTo>
                    <a:pt x="226" y="181"/>
                  </a:moveTo>
                  <a:cubicBezTo>
                    <a:pt x="226" y="181"/>
                    <a:pt x="262" y="217"/>
                    <a:pt x="299" y="254"/>
                  </a:cubicBezTo>
                  <a:cubicBezTo>
                    <a:pt x="299" y="290"/>
                    <a:pt x="335" y="326"/>
                    <a:pt x="380" y="371"/>
                  </a:cubicBezTo>
                  <a:cubicBezTo>
                    <a:pt x="416" y="443"/>
                    <a:pt x="452" y="552"/>
                    <a:pt x="452" y="633"/>
                  </a:cubicBezTo>
                  <a:cubicBezTo>
                    <a:pt x="525" y="823"/>
                    <a:pt x="561" y="968"/>
                    <a:pt x="606" y="1158"/>
                  </a:cubicBezTo>
                  <a:cubicBezTo>
                    <a:pt x="642" y="1501"/>
                    <a:pt x="642" y="1800"/>
                    <a:pt x="678" y="2098"/>
                  </a:cubicBezTo>
                  <a:cubicBezTo>
                    <a:pt x="692" y="2302"/>
                    <a:pt x="718" y="2472"/>
                    <a:pt x="747" y="2604"/>
                  </a:cubicBezTo>
                  <a:lnTo>
                    <a:pt x="747" y="2604"/>
                  </a:lnTo>
                  <a:cubicBezTo>
                    <a:pt x="675" y="2476"/>
                    <a:pt x="585" y="2307"/>
                    <a:pt x="489" y="2098"/>
                  </a:cubicBezTo>
                  <a:cubicBezTo>
                    <a:pt x="380" y="1872"/>
                    <a:pt x="262" y="1574"/>
                    <a:pt x="190" y="1194"/>
                  </a:cubicBezTo>
                  <a:cubicBezTo>
                    <a:pt x="154" y="1049"/>
                    <a:pt x="154" y="859"/>
                    <a:pt x="154" y="669"/>
                  </a:cubicBezTo>
                  <a:lnTo>
                    <a:pt x="154" y="516"/>
                  </a:lnTo>
                  <a:cubicBezTo>
                    <a:pt x="154" y="480"/>
                    <a:pt x="154" y="443"/>
                    <a:pt x="190" y="371"/>
                  </a:cubicBezTo>
                  <a:lnTo>
                    <a:pt x="190" y="254"/>
                  </a:lnTo>
                  <a:cubicBezTo>
                    <a:pt x="226" y="217"/>
                    <a:pt x="226" y="181"/>
                    <a:pt x="226" y="181"/>
                  </a:cubicBezTo>
                  <a:close/>
                  <a:moveTo>
                    <a:pt x="226" y="0"/>
                  </a:moveTo>
                  <a:cubicBezTo>
                    <a:pt x="199" y="0"/>
                    <a:pt x="172" y="9"/>
                    <a:pt x="154" y="28"/>
                  </a:cubicBezTo>
                  <a:cubicBezTo>
                    <a:pt x="73" y="64"/>
                    <a:pt x="73" y="145"/>
                    <a:pt x="36" y="181"/>
                  </a:cubicBezTo>
                  <a:cubicBezTo>
                    <a:pt x="36" y="254"/>
                    <a:pt x="36" y="290"/>
                    <a:pt x="0" y="371"/>
                  </a:cubicBezTo>
                  <a:lnTo>
                    <a:pt x="0" y="516"/>
                  </a:lnTo>
                  <a:lnTo>
                    <a:pt x="0" y="669"/>
                  </a:lnTo>
                  <a:cubicBezTo>
                    <a:pt x="0" y="859"/>
                    <a:pt x="0" y="1049"/>
                    <a:pt x="36" y="1230"/>
                  </a:cubicBezTo>
                  <a:cubicBezTo>
                    <a:pt x="109" y="1610"/>
                    <a:pt x="262" y="1908"/>
                    <a:pt x="380" y="2134"/>
                  </a:cubicBezTo>
                  <a:cubicBezTo>
                    <a:pt x="489" y="2405"/>
                    <a:pt x="642" y="2586"/>
                    <a:pt x="715" y="2704"/>
                  </a:cubicBezTo>
                  <a:cubicBezTo>
                    <a:pt x="747" y="2733"/>
                    <a:pt x="773" y="2761"/>
                    <a:pt x="795" y="2786"/>
                  </a:cubicBezTo>
                  <a:lnTo>
                    <a:pt x="795" y="2786"/>
                  </a:lnTo>
                  <a:cubicBezTo>
                    <a:pt x="825" y="2880"/>
                    <a:pt x="854" y="2930"/>
                    <a:pt x="868" y="2930"/>
                  </a:cubicBezTo>
                  <a:cubicBezTo>
                    <a:pt x="868" y="2930"/>
                    <a:pt x="866" y="2907"/>
                    <a:pt x="862" y="2864"/>
                  </a:cubicBezTo>
                  <a:lnTo>
                    <a:pt x="862" y="2864"/>
                  </a:lnTo>
                  <a:cubicBezTo>
                    <a:pt x="878" y="2883"/>
                    <a:pt x="891" y="2894"/>
                    <a:pt x="904" y="2894"/>
                  </a:cubicBezTo>
                  <a:cubicBezTo>
                    <a:pt x="904" y="2882"/>
                    <a:pt x="886" y="2849"/>
                    <a:pt x="854" y="2793"/>
                  </a:cubicBezTo>
                  <a:lnTo>
                    <a:pt x="854" y="2793"/>
                  </a:lnTo>
                  <a:cubicBezTo>
                    <a:pt x="840" y="2646"/>
                    <a:pt x="815" y="2389"/>
                    <a:pt x="787" y="2062"/>
                  </a:cubicBezTo>
                  <a:cubicBezTo>
                    <a:pt x="787" y="1800"/>
                    <a:pt x="787" y="1501"/>
                    <a:pt x="751" y="1121"/>
                  </a:cubicBezTo>
                  <a:cubicBezTo>
                    <a:pt x="715" y="968"/>
                    <a:pt x="678" y="778"/>
                    <a:pt x="606" y="597"/>
                  </a:cubicBezTo>
                  <a:cubicBezTo>
                    <a:pt x="606" y="480"/>
                    <a:pt x="561" y="407"/>
                    <a:pt x="525" y="290"/>
                  </a:cubicBezTo>
                  <a:cubicBezTo>
                    <a:pt x="489" y="254"/>
                    <a:pt x="452" y="217"/>
                    <a:pt x="452" y="181"/>
                  </a:cubicBezTo>
                  <a:cubicBezTo>
                    <a:pt x="416" y="145"/>
                    <a:pt x="416" y="100"/>
                    <a:pt x="380" y="100"/>
                  </a:cubicBezTo>
                  <a:cubicBezTo>
                    <a:pt x="380" y="64"/>
                    <a:pt x="335" y="28"/>
                    <a:pt x="299" y="28"/>
                  </a:cubicBezTo>
                  <a:cubicBezTo>
                    <a:pt x="281" y="9"/>
                    <a:pt x="253" y="0"/>
                    <a:pt x="226" y="0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11"/>
            <p:cNvSpPr/>
            <p:nvPr/>
          </p:nvSpPr>
          <p:spPr>
            <a:xfrm flipH="1">
              <a:off x="5557294" y="1603572"/>
              <a:ext cx="537487" cy="331505"/>
            </a:xfrm>
            <a:custGeom>
              <a:avLst/>
              <a:gdLst/>
              <a:ahLst/>
              <a:cxnLst/>
              <a:rect l="l" t="t" r="r" b="b"/>
              <a:pathLst>
                <a:path w="9232" h="5694" extrusionOk="0">
                  <a:moveTo>
                    <a:pt x="5434" y="0"/>
                  </a:moveTo>
                  <a:cubicBezTo>
                    <a:pt x="4592" y="0"/>
                    <a:pt x="3741" y="128"/>
                    <a:pt x="2975" y="495"/>
                  </a:cubicBezTo>
                  <a:cubicBezTo>
                    <a:pt x="2604" y="648"/>
                    <a:pt x="2261" y="911"/>
                    <a:pt x="1962" y="1209"/>
                  </a:cubicBezTo>
                  <a:cubicBezTo>
                    <a:pt x="1882" y="1289"/>
                    <a:pt x="1264" y="2128"/>
                    <a:pt x="1283" y="2149"/>
                  </a:cubicBezTo>
                  <a:lnTo>
                    <a:pt x="1283" y="2149"/>
                  </a:lnTo>
                  <a:cubicBezTo>
                    <a:pt x="1210" y="2121"/>
                    <a:pt x="1134" y="2109"/>
                    <a:pt x="1058" y="2109"/>
                  </a:cubicBezTo>
                  <a:cubicBezTo>
                    <a:pt x="738" y="2109"/>
                    <a:pt x="409" y="2331"/>
                    <a:pt x="226" y="2601"/>
                  </a:cubicBezTo>
                  <a:cubicBezTo>
                    <a:pt x="36" y="2945"/>
                    <a:pt x="0" y="3361"/>
                    <a:pt x="0" y="3777"/>
                  </a:cubicBezTo>
                  <a:cubicBezTo>
                    <a:pt x="36" y="4409"/>
                    <a:pt x="190" y="5088"/>
                    <a:pt x="452" y="5693"/>
                  </a:cubicBezTo>
                  <a:lnTo>
                    <a:pt x="8743" y="5431"/>
                  </a:lnTo>
                  <a:cubicBezTo>
                    <a:pt x="9077" y="5169"/>
                    <a:pt x="9231" y="4681"/>
                    <a:pt x="9077" y="4265"/>
                  </a:cubicBezTo>
                  <a:cubicBezTo>
                    <a:pt x="9005" y="4111"/>
                    <a:pt x="8851" y="3957"/>
                    <a:pt x="8707" y="3957"/>
                  </a:cubicBezTo>
                  <a:cubicBezTo>
                    <a:pt x="9041" y="3397"/>
                    <a:pt x="9114" y="2683"/>
                    <a:pt x="8933" y="2041"/>
                  </a:cubicBezTo>
                  <a:cubicBezTo>
                    <a:pt x="8517" y="721"/>
                    <a:pt x="7043" y="115"/>
                    <a:pt x="5768" y="6"/>
                  </a:cubicBezTo>
                  <a:cubicBezTo>
                    <a:pt x="5657" y="2"/>
                    <a:pt x="5545" y="0"/>
                    <a:pt x="5434" y="0"/>
                  </a:cubicBez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11"/>
            <p:cNvSpPr/>
            <p:nvPr/>
          </p:nvSpPr>
          <p:spPr>
            <a:xfrm flipH="1">
              <a:off x="5555203" y="1864570"/>
              <a:ext cx="59035" cy="123135"/>
            </a:xfrm>
            <a:custGeom>
              <a:avLst/>
              <a:gdLst/>
              <a:ahLst/>
              <a:cxnLst/>
              <a:rect l="l" t="t" r="r" b="b"/>
              <a:pathLst>
                <a:path w="1014" h="2115" extrusionOk="0">
                  <a:moveTo>
                    <a:pt x="378" y="1"/>
                  </a:moveTo>
                  <a:cubicBezTo>
                    <a:pt x="208" y="1"/>
                    <a:pt x="32" y="105"/>
                    <a:pt x="1" y="270"/>
                  </a:cubicBezTo>
                  <a:lnTo>
                    <a:pt x="73" y="2114"/>
                  </a:lnTo>
                  <a:cubicBezTo>
                    <a:pt x="371" y="1961"/>
                    <a:pt x="634" y="1698"/>
                    <a:pt x="823" y="1400"/>
                  </a:cubicBezTo>
                  <a:cubicBezTo>
                    <a:pt x="977" y="1102"/>
                    <a:pt x="1013" y="722"/>
                    <a:pt x="860" y="379"/>
                  </a:cubicBezTo>
                  <a:cubicBezTo>
                    <a:pt x="787" y="234"/>
                    <a:pt x="634" y="44"/>
                    <a:pt x="453" y="8"/>
                  </a:cubicBezTo>
                  <a:cubicBezTo>
                    <a:pt x="428" y="3"/>
                    <a:pt x="403" y="1"/>
                    <a:pt x="378" y="1"/>
                  </a:cubicBezTo>
                  <a:close/>
                </a:path>
              </a:pathLst>
            </a:custGeom>
            <a:solidFill>
              <a:srgbClr val="D38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11"/>
            <p:cNvSpPr/>
            <p:nvPr/>
          </p:nvSpPr>
          <p:spPr>
            <a:xfrm flipH="1">
              <a:off x="5553107" y="1891293"/>
              <a:ext cx="50593" cy="74289"/>
            </a:xfrm>
            <a:custGeom>
              <a:avLst/>
              <a:gdLst/>
              <a:ahLst/>
              <a:cxnLst/>
              <a:rect l="l" t="t" r="r" b="b"/>
              <a:pathLst>
                <a:path w="869" h="1276" extrusionOk="0">
                  <a:moveTo>
                    <a:pt x="453" y="1"/>
                  </a:moveTo>
                  <a:cubicBezTo>
                    <a:pt x="344" y="1"/>
                    <a:pt x="272" y="109"/>
                    <a:pt x="190" y="191"/>
                  </a:cubicBezTo>
                  <a:cubicBezTo>
                    <a:pt x="118" y="335"/>
                    <a:pt x="46" y="489"/>
                    <a:pt x="1" y="643"/>
                  </a:cubicBezTo>
                  <a:lnTo>
                    <a:pt x="1" y="787"/>
                  </a:lnTo>
                  <a:cubicBezTo>
                    <a:pt x="1" y="941"/>
                    <a:pt x="46" y="1131"/>
                    <a:pt x="82" y="1276"/>
                  </a:cubicBezTo>
                  <a:cubicBezTo>
                    <a:pt x="118" y="1276"/>
                    <a:pt x="154" y="1239"/>
                    <a:pt x="190" y="1203"/>
                  </a:cubicBezTo>
                  <a:cubicBezTo>
                    <a:pt x="272" y="1167"/>
                    <a:pt x="344" y="1095"/>
                    <a:pt x="380" y="1013"/>
                  </a:cubicBezTo>
                  <a:cubicBezTo>
                    <a:pt x="534" y="869"/>
                    <a:pt x="868" y="37"/>
                    <a:pt x="453" y="1"/>
                  </a:cubicBezTo>
                  <a:close/>
                </a:path>
              </a:pathLst>
            </a:custGeom>
            <a:solidFill>
              <a:srgbClr val="CD7F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11"/>
            <p:cNvSpPr/>
            <p:nvPr/>
          </p:nvSpPr>
          <p:spPr>
            <a:xfrm flipH="1">
              <a:off x="5574707" y="1891293"/>
              <a:ext cx="33185" cy="59035"/>
            </a:xfrm>
            <a:custGeom>
              <a:avLst/>
              <a:gdLst/>
              <a:ahLst/>
              <a:cxnLst/>
              <a:rect l="l" t="t" r="r" b="b"/>
              <a:pathLst>
                <a:path w="570" h="1014" extrusionOk="0">
                  <a:moveTo>
                    <a:pt x="570" y="1"/>
                  </a:moveTo>
                  <a:cubicBezTo>
                    <a:pt x="525" y="1"/>
                    <a:pt x="299" y="109"/>
                    <a:pt x="154" y="453"/>
                  </a:cubicBezTo>
                  <a:cubicBezTo>
                    <a:pt x="0" y="751"/>
                    <a:pt x="36" y="1013"/>
                    <a:pt x="73" y="1013"/>
                  </a:cubicBezTo>
                  <a:cubicBezTo>
                    <a:pt x="118" y="1013"/>
                    <a:pt x="118" y="751"/>
                    <a:pt x="262" y="489"/>
                  </a:cubicBezTo>
                  <a:cubicBezTo>
                    <a:pt x="380" y="227"/>
                    <a:pt x="570" y="37"/>
                    <a:pt x="570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11"/>
            <p:cNvSpPr/>
            <p:nvPr/>
          </p:nvSpPr>
          <p:spPr>
            <a:xfrm flipH="1">
              <a:off x="5583614" y="1912892"/>
              <a:ext cx="13216" cy="44247"/>
            </a:xfrm>
            <a:custGeom>
              <a:avLst/>
              <a:gdLst/>
              <a:ahLst/>
              <a:cxnLst/>
              <a:rect l="l" t="t" r="r" b="b"/>
              <a:pathLst>
                <a:path w="227" h="760" extrusionOk="0">
                  <a:moveTo>
                    <a:pt x="36" y="1"/>
                  </a:moveTo>
                  <a:lnTo>
                    <a:pt x="36" y="1"/>
                  </a:lnTo>
                  <a:cubicBezTo>
                    <a:pt x="0" y="46"/>
                    <a:pt x="72" y="190"/>
                    <a:pt x="72" y="380"/>
                  </a:cubicBezTo>
                  <a:cubicBezTo>
                    <a:pt x="109" y="570"/>
                    <a:pt x="36" y="724"/>
                    <a:pt x="36" y="760"/>
                  </a:cubicBezTo>
                  <a:cubicBezTo>
                    <a:pt x="72" y="760"/>
                    <a:pt x="109" y="724"/>
                    <a:pt x="154" y="679"/>
                  </a:cubicBezTo>
                  <a:cubicBezTo>
                    <a:pt x="190" y="606"/>
                    <a:pt x="226" y="498"/>
                    <a:pt x="226" y="380"/>
                  </a:cubicBezTo>
                  <a:cubicBezTo>
                    <a:pt x="226" y="272"/>
                    <a:pt x="190" y="154"/>
                    <a:pt x="109" y="82"/>
                  </a:cubicBezTo>
                  <a:cubicBezTo>
                    <a:pt x="72" y="46"/>
                    <a:pt x="36" y="1"/>
                    <a:pt x="36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11"/>
            <p:cNvSpPr/>
            <p:nvPr/>
          </p:nvSpPr>
          <p:spPr>
            <a:xfrm flipH="1">
              <a:off x="5934735" y="2031310"/>
              <a:ext cx="105320" cy="66021"/>
            </a:xfrm>
            <a:custGeom>
              <a:avLst/>
              <a:gdLst/>
              <a:ahLst/>
              <a:cxnLst/>
              <a:rect l="l" t="t" r="r" b="b"/>
              <a:pathLst>
                <a:path w="1809" h="1134" extrusionOk="0">
                  <a:moveTo>
                    <a:pt x="1" y="1"/>
                  </a:moveTo>
                  <a:cubicBezTo>
                    <a:pt x="37" y="344"/>
                    <a:pt x="227" y="724"/>
                    <a:pt x="534" y="950"/>
                  </a:cubicBezTo>
                  <a:cubicBezTo>
                    <a:pt x="689" y="1067"/>
                    <a:pt x="875" y="1133"/>
                    <a:pt x="1060" y="1133"/>
                  </a:cubicBezTo>
                  <a:cubicBezTo>
                    <a:pt x="1232" y="1133"/>
                    <a:pt x="1403" y="1076"/>
                    <a:pt x="1547" y="950"/>
                  </a:cubicBezTo>
                  <a:cubicBezTo>
                    <a:pt x="1664" y="869"/>
                    <a:pt x="1736" y="760"/>
                    <a:pt x="1809" y="64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11"/>
            <p:cNvSpPr/>
            <p:nvPr/>
          </p:nvSpPr>
          <p:spPr>
            <a:xfrm flipH="1">
              <a:off x="5572606" y="2051338"/>
              <a:ext cx="502206" cy="361663"/>
            </a:xfrm>
            <a:custGeom>
              <a:avLst/>
              <a:gdLst/>
              <a:ahLst/>
              <a:cxnLst/>
              <a:rect l="l" t="t" r="r" b="b"/>
              <a:pathLst>
                <a:path w="8626" h="6212" extrusionOk="0">
                  <a:moveTo>
                    <a:pt x="5082" y="0"/>
                  </a:moveTo>
                  <a:cubicBezTo>
                    <a:pt x="4476" y="0"/>
                    <a:pt x="3916" y="36"/>
                    <a:pt x="3310" y="36"/>
                  </a:cubicBezTo>
                  <a:lnTo>
                    <a:pt x="3391" y="73"/>
                  </a:lnTo>
                  <a:cubicBezTo>
                    <a:pt x="3427" y="904"/>
                    <a:pt x="3391" y="1736"/>
                    <a:pt x="3274" y="2523"/>
                  </a:cubicBezTo>
                  <a:cubicBezTo>
                    <a:pt x="2559" y="2785"/>
                    <a:pt x="1809" y="3092"/>
                    <a:pt x="1086" y="3391"/>
                  </a:cubicBezTo>
                  <a:cubicBezTo>
                    <a:pt x="634" y="3617"/>
                    <a:pt x="263" y="3770"/>
                    <a:pt x="1" y="4259"/>
                  </a:cubicBezTo>
                  <a:cubicBezTo>
                    <a:pt x="335" y="4675"/>
                    <a:pt x="715" y="5127"/>
                    <a:pt x="1167" y="5461"/>
                  </a:cubicBezTo>
                  <a:cubicBezTo>
                    <a:pt x="1692" y="5805"/>
                    <a:pt x="2333" y="5985"/>
                    <a:pt x="2975" y="6067"/>
                  </a:cubicBezTo>
                  <a:cubicBezTo>
                    <a:pt x="3653" y="6175"/>
                    <a:pt x="4331" y="6211"/>
                    <a:pt x="5010" y="6211"/>
                  </a:cubicBezTo>
                  <a:cubicBezTo>
                    <a:pt x="5688" y="6211"/>
                    <a:pt x="6402" y="6139"/>
                    <a:pt x="6890" y="5651"/>
                  </a:cubicBezTo>
                  <a:cubicBezTo>
                    <a:pt x="7414" y="5163"/>
                    <a:pt x="7984" y="4855"/>
                    <a:pt x="8545" y="4485"/>
                  </a:cubicBezTo>
                  <a:cubicBezTo>
                    <a:pt x="8626" y="4069"/>
                    <a:pt x="8364" y="3653"/>
                    <a:pt x="8056" y="3427"/>
                  </a:cubicBezTo>
                  <a:cubicBezTo>
                    <a:pt x="7722" y="3201"/>
                    <a:pt x="7306" y="3092"/>
                    <a:pt x="6926" y="3011"/>
                  </a:cubicBezTo>
                  <a:cubicBezTo>
                    <a:pt x="6366" y="2866"/>
                    <a:pt x="5760" y="2713"/>
                    <a:pt x="5199" y="2559"/>
                  </a:cubicBezTo>
                  <a:cubicBezTo>
                    <a:pt x="5154" y="1736"/>
                    <a:pt x="5118" y="868"/>
                    <a:pt x="5082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11"/>
            <p:cNvSpPr/>
            <p:nvPr/>
          </p:nvSpPr>
          <p:spPr>
            <a:xfrm flipH="1">
              <a:off x="5993650" y="2425631"/>
              <a:ext cx="355375" cy="626214"/>
            </a:xfrm>
            <a:custGeom>
              <a:avLst/>
              <a:gdLst/>
              <a:ahLst/>
              <a:cxnLst/>
              <a:rect l="l" t="t" r="r" b="b"/>
              <a:pathLst>
                <a:path w="6104" h="10756" extrusionOk="0">
                  <a:moveTo>
                    <a:pt x="2961" y="1"/>
                  </a:moveTo>
                  <a:cubicBezTo>
                    <a:pt x="2863" y="1"/>
                    <a:pt x="2754" y="29"/>
                    <a:pt x="2631" y="90"/>
                  </a:cubicBezTo>
                  <a:cubicBezTo>
                    <a:pt x="2297" y="280"/>
                    <a:pt x="1999" y="650"/>
                    <a:pt x="1727" y="958"/>
                  </a:cubicBezTo>
                  <a:cubicBezTo>
                    <a:pt x="1429" y="1256"/>
                    <a:pt x="1167" y="1555"/>
                    <a:pt x="868" y="1862"/>
                  </a:cubicBezTo>
                  <a:cubicBezTo>
                    <a:pt x="525" y="2233"/>
                    <a:pt x="145" y="2648"/>
                    <a:pt x="73" y="3173"/>
                  </a:cubicBezTo>
                  <a:cubicBezTo>
                    <a:pt x="0" y="3968"/>
                    <a:pt x="227" y="4755"/>
                    <a:pt x="525" y="5433"/>
                  </a:cubicBezTo>
                  <a:cubicBezTo>
                    <a:pt x="1094" y="6645"/>
                    <a:pt x="1809" y="7775"/>
                    <a:pt x="2595" y="8823"/>
                  </a:cubicBezTo>
                  <a:cubicBezTo>
                    <a:pt x="3011" y="9357"/>
                    <a:pt x="3391" y="9728"/>
                    <a:pt x="3843" y="10107"/>
                  </a:cubicBezTo>
                  <a:cubicBezTo>
                    <a:pt x="4105" y="10333"/>
                    <a:pt x="4331" y="10596"/>
                    <a:pt x="4666" y="10713"/>
                  </a:cubicBezTo>
                  <a:cubicBezTo>
                    <a:pt x="4743" y="10742"/>
                    <a:pt x="4817" y="10755"/>
                    <a:pt x="4889" y="10755"/>
                  </a:cubicBezTo>
                  <a:cubicBezTo>
                    <a:pt x="5553" y="10755"/>
                    <a:pt x="5961" y="9601"/>
                    <a:pt x="6067" y="9095"/>
                  </a:cubicBezTo>
                  <a:cubicBezTo>
                    <a:pt x="6103" y="8823"/>
                    <a:pt x="6067" y="8525"/>
                    <a:pt x="5913" y="8299"/>
                  </a:cubicBezTo>
                  <a:lnTo>
                    <a:pt x="5877" y="8263"/>
                  </a:lnTo>
                  <a:cubicBezTo>
                    <a:pt x="5877" y="8263"/>
                    <a:pt x="5841" y="8299"/>
                    <a:pt x="5796" y="8299"/>
                  </a:cubicBezTo>
                  <a:cubicBezTo>
                    <a:pt x="5497" y="8597"/>
                    <a:pt x="5308" y="8941"/>
                    <a:pt x="5045" y="9239"/>
                  </a:cubicBezTo>
                  <a:cubicBezTo>
                    <a:pt x="5045" y="9239"/>
                    <a:pt x="5045" y="9276"/>
                    <a:pt x="5009" y="9276"/>
                  </a:cubicBezTo>
                  <a:cubicBezTo>
                    <a:pt x="5009" y="9276"/>
                    <a:pt x="4973" y="9239"/>
                    <a:pt x="4973" y="9203"/>
                  </a:cubicBezTo>
                  <a:cubicBezTo>
                    <a:pt x="4666" y="8715"/>
                    <a:pt x="4485" y="8145"/>
                    <a:pt x="4259" y="7621"/>
                  </a:cubicBezTo>
                  <a:cubicBezTo>
                    <a:pt x="3951" y="6943"/>
                    <a:pt x="3689" y="6193"/>
                    <a:pt x="3427" y="5514"/>
                  </a:cubicBezTo>
                  <a:cubicBezTo>
                    <a:pt x="3237" y="5026"/>
                    <a:pt x="3047" y="4529"/>
                    <a:pt x="2939" y="4041"/>
                  </a:cubicBezTo>
                  <a:cubicBezTo>
                    <a:pt x="2939" y="4005"/>
                    <a:pt x="2903" y="3932"/>
                    <a:pt x="2903" y="3851"/>
                  </a:cubicBezTo>
                  <a:cubicBezTo>
                    <a:pt x="2857" y="3742"/>
                    <a:pt x="3762" y="3101"/>
                    <a:pt x="3879" y="2992"/>
                  </a:cubicBezTo>
                  <a:cubicBezTo>
                    <a:pt x="4259" y="2685"/>
                    <a:pt x="4485" y="2576"/>
                    <a:pt x="4214" y="2088"/>
                  </a:cubicBezTo>
                  <a:cubicBezTo>
                    <a:pt x="3951" y="1591"/>
                    <a:pt x="3807" y="1030"/>
                    <a:pt x="3536" y="506"/>
                  </a:cubicBezTo>
                  <a:cubicBezTo>
                    <a:pt x="3404" y="203"/>
                    <a:pt x="3224" y="1"/>
                    <a:pt x="2961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11"/>
            <p:cNvSpPr/>
            <p:nvPr/>
          </p:nvSpPr>
          <p:spPr>
            <a:xfrm flipH="1">
              <a:off x="5327271" y="4475072"/>
              <a:ext cx="295874" cy="219955"/>
            </a:xfrm>
            <a:custGeom>
              <a:avLst/>
              <a:gdLst/>
              <a:ahLst/>
              <a:cxnLst/>
              <a:rect l="l" t="t" r="r" b="b"/>
              <a:pathLst>
                <a:path w="5082" h="3778" extrusionOk="0">
                  <a:moveTo>
                    <a:pt x="1188" y="0"/>
                  </a:moveTo>
                  <a:cubicBezTo>
                    <a:pt x="860" y="0"/>
                    <a:pt x="303" y="54"/>
                    <a:pt x="226" y="112"/>
                  </a:cubicBezTo>
                  <a:cubicBezTo>
                    <a:pt x="154" y="184"/>
                    <a:pt x="72" y="338"/>
                    <a:pt x="36" y="518"/>
                  </a:cubicBezTo>
                  <a:cubicBezTo>
                    <a:pt x="0" y="1468"/>
                    <a:pt x="0" y="2408"/>
                    <a:pt x="0" y="3384"/>
                  </a:cubicBezTo>
                  <a:cubicBezTo>
                    <a:pt x="226" y="3502"/>
                    <a:pt x="1013" y="3647"/>
                    <a:pt x="1130" y="3647"/>
                  </a:cubicBezTo>
                  <a:cubicBezTo>
                    <a:pt x="1614" y="3735"/>
                    <a:pt x="2118" y="3778"/>
                    <a:pt x="2612" y="3778"/>
                  </a:cubicBezTo>
                  <a:cubicBezTo>
                    <a:pt x="2774" y="3778"/>
                    <a:pt x="2934" y="3773"/>
                    <a:pt x="3092" y="3764"/>
                  </a:cubicBezTo>
                  <a:lnTo>
                    <a:pt x="3616" y="3764"/>
                  </a:lnTo>
                  <a:cubicBezTo>
                    <a:pt x="4222" y="3728"/>
                    <a:pt x="5081" y="3647"/>
                    <a:pt x="5045" y="3574"/>
                  </a:cubicBezTo>
                  <a:cubicBezTo>
                    <a:pt x="4973" y="3005"/>
                    <a:pt x="4557" y="2706"/>
                    <a:pt x="4032" y="2480"/>
                  </a:cubicBezTo>
                  <a:cubicBezTo>
                    <a:pt x="3499" y="2254"/>
                    <a:pt x="2938" y="2182"/>
                    <a:pt x="2414" y="1992"/>
                  </a:cubicBezTo>
                  <a:cubicBezTo>
                    <a:pt x="2188" y="1920"/>
                    <a:pt x="1917" y="1838"/>
                    <a:pt x="1772" y="1649"/>
                  </a:cubicBezTo>
                  <a:cubicBezTo>
                    <a:pt x="1356" y="1242"/>
                    <a:pt x="1546" y="518"/>
                    <a:pt x="1429" y="30"/>
                  </a:cubicBezTo>
                  <a:cubicBezTo>
                    <a:pt x="1418" y="9"/>
                    <a:pt x="1322" y="0"/>
                    <a:pt x="1188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11"/>
            <p:cNvSpPr/>
            <p:nvPr/>
          </p:nvSpPr>
          <p:spPr>
            <a:xfrm flipH="1">
              <a:off x="5923673" y="4470473"/>
              <a:ext cx="111666" cy="183044"/>
            </a:xfrm>
            <a:custGeom>
              <a:avLst/>
              <a:gdLst/>
              <a:ahLst/>
              <a:cxnLst/>
              <a:rect l="l" t="t" r="r" b="b"/>
              <a:pathLst>
                <a:path w="1918" h="3144" extrusionOk="0">
                  <a:moveTo>
                    <a:pt x="1583" y="1"/>
                  </a:moveTo>
                  <a:lnTo>
                    <a:pt x="372" y="37"/>
                  </a:lnTo>
                  <a:cubicBezTo>
                    <a:pt x="227" y="1049"/>
                    <a:pt x="109" y="2071"/>
                    <a:pt x="1" y="3084"/>
                  </a:cubicBezTo>
                  <a:cubicBezTo>
                    <a:pt x="453" y="3116"/>
                    <a:pt x="910" y="3144"/>
                    <a:pt x="1368" y="3144"/>
                  </a:cubicBezTo>
                  <a:cubicBezTo>
                    <a:pt x="1551" y="3144"/>
                    <a:pt x="1734" y="3139"/>
                    <a:pt x="1918" y="3129"/>
                  </a:cubicBezTo>
                  <a:cubicBezTo>
                    <a:pt x="1881" y="2071"/>
                    <a:pt x="1764" y="1049"/>
                    <a:pt x="1583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11"/>
            <p:cNvSpPr/>
            <p:nvPr/>
          </p:nvSpPr>
          <p:spPr>
            <a:xfrm flipH="1">
              <a:off x="5327271" y="4584176"/>
              <a:ext cx="295874" cy="110851"/>
            </a:xfrm>
            <a:custGeom>
              <a:avLst/>
              <a:gdLst/>
              <a:ahLst/>
              <a:cxnLst/>
              <a:rect l="l" t="t" r="r" b="b"/>
              <a:pathLst>
                <a:path w="5082" h="1904" extrusionOk="0">
                  <a:moveTo>
                    <a:pt x="2107" y="1"/>
                  </a:moveTo>
                  <a:cubicBezTo>
                    <a:pt x="1736" y="154"/>
                    <a:pt x="1392" y="344"/>
                    <a:pt x="1094" y="570"/>
                  </a:cubicBezTo>
                  <a:cubicBezTo>
                    <a:pt x="750" y="380"/>
                    <a:pt x="380" y="190"/>
                    <a:pt x="0" y="118"/>
                  </a:cubicBezTo>
                  <a:lnTo>
                    <a:pt x="0" y="1510"/>
                  </a:lnTo>
                  <a:cubicBezTo>
                    <a:pt x="226" y="1628"/>
                    <a:pt x="1013" y="1773"/>
                    <a:pt x="1130" y="1773"/>
                  </a:cubicBezTo>
                  <a:cubicBezTo>
                    <a:pt x="1614" y="1861"/>
                    <a:pt x="2118" y="1904"/>
                    <a:pt x="2612" y="1904"/>
                  </a:cubicBezTo>
                  <a:cubicBezTo>
                    <a:pt x="2774" y="1904"/>
                    <a:pt x="2934" y="1899"/>
                    <a:pt x="3092" y="1890"/>
                  </a:cubicBezTo>
                  <a:lnTo>
                    <a:pt x="3616" y="1890"/>
                  </a:lnTo>
                  <a:cubicBezTo>
                    <a:pt x="4222" y="1854"/>
                    <a:pt x="5081" y="1773"/>
                    <a:pt x="5045" y="1700"/>
                  </a:cubicBezTo>
                  <a:cubicBezTo>
                    <a:pt x="4973" y="1131"/>
                    <a:pt x="4557" y="832"/>
                    <a:pt x="4032" y="606"/>
                  </a:cubicBezTo>
                  <a:cubicBezTo>
                    <a:pt x="3499" y="380"/>
                    <a:pt x="2938" y="308"/>
                    <a:pt x="2414" y="118"/>
                  </a:cubicBezTo>
                  <a:cubicBezTo>
                    <a:pt x="2296" y="82"/>
                    <a:pt x="2188" y="46"/>
                    <a:pt x="2107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11"/>
            <p:cNvSpPr/>
            <p:nvPr/>
          </p:nvSpPr>
          <p:spPr>
            <a:xfrm flipH="1">
              <a:off x="5879949" y="4557162"/>
              <a:ext cx="203770" cy="128666"/>
            </a:xfrm>
            <a:custGeom>
              <a:avLst/>
              <a:gdLst/>
              <a:ahLst/>
              <a:cxnLst/>
              <a:rect l="l" t="t" r="r" b="b"/>
              <a:pathLst>
                <a:path w="3500" h="2210" extrusionOk="0">
                  <a:moveTo>
                    <a:pt x="1788" y="1"/>
                  </a:moveTo>
                  <a:cubicBezTo>
                    <a:pt x="1513" y="1"/>
                    <a:pt x="1247" y="65"/>
                    <a:pt x="1013" y="239"/>
                  </a:cubicBezTo>
                  <a:cubicBezTo>
                    <a:pt x="751" y="428"/>
                    <a:pt x="525" y="654"/>
                    <a:pt x="380" y="917"/>
                  </a:cubicBezTo>
                  <a:cubicBezTo>
                    <a:pt x="335" y="998"/>
                    <a:pt x="0" y="1712"/>
                    <a:pt x="72" y="1785"/>
                  </a:cubicBezTo>
                  <a:cubicBezTo>
                    <a:pt x="262" y="1902"/>
                    <a:pt x="452" y="2011"/>
                    <a:pt x="678" y="2047"/>
                  </a:cubicBezTo>
                  <a:cubicBezTo>
                    <a:pt x="1021" y="2144"/>
                    <a:pt x="1364" y="2210"/>
                    <a:pt x="1727" y="2210"/>
                  </a:cubicBezTo>
                  <a:cubicBezTo>
                    <a:pt x="1804" y="2210"/>
                    <a:pt x="1883" y="2207"/>
                    <a:pt x="1962" y="2200"/>
                  </a:cubicBezTo>
                  <a:cubicBezTo>
                    <a:pt x="2523" y="2200"/>
                    <a:pt x="3011" y="2011"/>
                    <a:pt x="3499" y="1785"/>
                  </a:cubicBezTo>
                  <a:cubicBezTo>
                    <a:pt x="3499" y="1748"/>
                    <a:pt x="3463" y="1748"/>
                    <a:pt x="3463" y="1712"/>
                  </a:cubicBezTo>
                  <a:cubicBezTo>
                    <a:pt x="3427" y="1522"/>
                    <a:pt x="3391" y="1369"/>
                    <a:pt x="3354" y="1224"/>
                  </a:cubicBezTo>
                  <a:cubicBezTo>
                    <a:pt x="3201" y="691"/>
                    <a:pt x="3092" y="320"/>
                    <a:pt x="2559" y="130"/>
                  </a:cubicBezTo>
                  <a:cubicBezTo>
                    <a:pt x="2306" y="56"/>
                    <a:pt x="2044" y="1"/>
                    <a:pt x="1788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11"/>
            <p:cNvSpPr/>
            <p:nvPr/>
          </p:nvSpPr>
          <p:spPr>
            <a:xfrm flipH="1">
              <a:off x="5513632" y="3086655"/>
              <a:ext cx="223739" cy="1442866"/>
            </a:xfrm>
            <a:custGeom>
              <a:avLst/>
              <a:gdLst/>
              <a:ahLst/>
              <a:cxnLst/>
              <a:rect l="l" t="t" r="r" b="b"/>
              <a:pathLst>
                <a:path w="3843" h="24783" extrusionOk="0">
                  <a:moveTo>
                    <a:pt x="3770" y="1"/>
                  </a:moveTo>
                  <a:lnTo>
                    <a:pt x="0" y="146"/>
                  </a:lnTo>
                  <a:lnTo>
                    <a:pt x="1618" y="24782"/>
                  </a:lnTo>
                  <a:lnTo>
                    <a:pt x="3843" y="24782"/>
                  </a:lnTo>
                  <a:lnTo>
                    <a:pt x="3770" y="1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11"/>
            <p:cNvSpPr/>
            <p:nvPr/>
          </p:nvSpPr>
          <p:spPr>
            <a:xfrm flipH="1">
              <a:off x="5783130" y="3086655"/>
              <a:ext cx="256925" cy="1442866"/>
            </a:xfrm>
            <a:custGeom>
              <a:avLst/>
              <a:gdLst/>
              <a:ahLst/>
              <a:cxnLst/>
              <a:rect l="l" t="t" r="r" b="b"/>
              <a:pathLst>
                <a:path w="4413" h="24783" extrusionOk="0">
                  <a:moveTo>
                    <a:pt x="380" y="1"/>
                  </a:moveTo>
                  <a:lnTo>
                    <a:pt x="1" y="24782"/>
                  </a:lnTo>
                  <a:lnTo>
                    <a:pt x="2188" y="24782"/>
                  </a:lnTo>
                  <a:lnTo>
                    <a:pt x="4413" y="408"/>
                  </a:lnTo>
                  <a:lnTo>
                    <a:pt x="380" y="1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11"/>
            <p:cNvSpPr/>
            <p:nvPr/>
          </p:nvSpPr>
          <p:spPr>
            <a:xfrm flipH="1">
              <a:off x="5517824" y="3086655"/>
              <a:ext cx="219548" cy="177455"/>
            </a:xfrm>
            <a:custGeom>
              <a:avLst/>
              <a:gdLst/>
              <a:ahLst/>
              <a:cxnLst/>
              <a:rect l="l" t="t" r="r" b="b"/>
              <a:pathLst>
                <a:path w="3771" h="3048" extrusionOk="0">
                  <a:moveTo>
                    <a:pt x="3770" y="1"/>
                  </a:moveTo>
                  <a:cubicBezTo>
                    <a:pt x="2830" y="73"/>
                    <a:pt x="1890" y="109"/>
                    <a:pt x="940" y="109"/>
                  </a:cubicBezTo>
                  <a:lnTo>
                    <a:pt x="904" y="109"/>
                  </a:lnTo>
                  <a:lnTo>
                    <a:pt x="0" y="146"/>
                  </a:lnTo>
                  <a:lnTo>
                    <a:pt x="226" y="3048"/>
                  </a:lnTo>
                  <a:lnTo>
                    <a:pt x="986" y="3048"/>
                  </a:lnTo>
                  <a:cubicBezTo>
                    <a:pt x="1844" y="3012"/>
                    <a:pt x="2866" y="2975"/>
                    <a:pt x="3770" y="2822"/>
                  </a:cubicBezTo>
                  <a:lnTo>
                    <a:pt x="3770" y="1"/>
                  </a:lnTo>
                  <a:close/>
                </a:path>
              </a:pathLst>
            </a:custGeom>
            <a:solidFill>
              <a:srgbClr val="2550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11"/>
            <p:cNvSpPr/>
            <p:nvPr/>
          </p:nvSpPr>
          <p:spPr>
            <a:xfrm flipH="1">
              <a:off x="5783132" y="3110350"/>
              <a:ext cx="15312" cy="149567"/>
            </a:xfrm>
            <a:custGeom>
              <a:avLst/>
              <a:gdLst/>
              <a:ahLst/>
              <a:cxnLst/>
              <a:rect l="l" t="t" r="r" b="b"/>
              <a:pathLst>
                <a:path w="263" h="2569" extrusionOk="0">
                  <a:moveTo>
                    <a:pt x="263" y="1"/>
                  </a:moveTo>
                  <a:lnTo>
                    <a:pt x="0" y="2568"/>
                  </a:lnTo>
                  <a:lnTo>
                    <a:pt x="0" y="2568"/>
                  </a:lnTo>
                  <a:close/>
                </a:path>
              </a:pathLst>
            </a:custGeom>
            <a:solidFill>
              <a:srgbClr val="ABD0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11"/>
            <p:cNvSpPr/>
            <p:nvPr/>
          </p:nvSpPr>
          <p:spPr>
            <a:xfrm flipH="1">
              <a:off x="5783130" y="3086655"/>
              <a:ext cx="236897" cy="173263"/>
            </a:xfrm>
            <a:custGeom>
              <a:avLst/>
              <a:gdLst/>
              <a:ahLst/>
              <a:cxnLst/>
              <a:rect l="l" t="t" r="r" b="b"/>
              <a:pathLst>
                <a:path w="4069" h="2976" extrusionOk="0">
                  <a:moveTo>
                    <a:pt x="36" y="1"/>
                  </a:moveTo>
                  <a:lnTo>
                    <a:pt x="0" y="2442"/>
                  </a:lnTo>
                  <a:cubicBezTo>
                    <a:pt x="1275" y="2668"/>
                    <a:pt x="2559" y="2894"/>
                    <a:pt x="3806" y="2975"/>
                  </a:cubicBezTo>
                  <a:lnTo>
                    <a:pt x="4069" y="408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2550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11"/>
            <p:cNvSpPr/>
            <p:nvPr/>
          </p:nvSpPr>
          <p:spPr>
            <a:xfrm flipH="1">
              <a:off x="5401501" y="2452412"/>
              <a:ext cx="307460" cy="346060"/>
            </a:xfrm>
            <a:custGeom>
              <a:avLst/>
              <a:gdLst/>
              <a:ahLst/>
              <a:cxnLst/>
              <a:rect l="l" t="t" r="r" b="b"/>
              <a:pathLst>
                <a:path w="5281" h="5944" extrusionOk="0">
                  <a:moveTo>
                    <a:pt x="1854" y="1"/>
                  </a:moveTo>
                  <a:cubicBezTo>
                    <a:pt x="1176" y="227"/>
                    <a:pt x="724" y="905"/>
                    <a:pt x="452" y="1583"/>
                  </a:cubicBezTo>
                  <a:cubicBezTo>
                    <a:pt x="118" y="2451"/>
                    <a:pt x="0" y="3472"/>
                    <a:pt x="344" y="4376"/>
                  </a:cubicBezTo>
                  <a:cubicBezTo>
                    <a:pt x="832" y="5463"/>
                    <a:pt x="2038" y="5943"/>
                    <a:pt x="3200" y="5943"/>
                  </a:cubicBezTo>
                  <a:cubicBezTo>
                    <a:pt x="3565" y="5943"/>
                    <a:pt x="3926" y="5896"/>
                    <a:pt x="4259" y="5805"/>
                  </a:cubicBezTo>
                  <a:cubicBezTo>
                    <a:pt x="5018" y="5579"/>
                    <a:pt x="5280" y="5163"/>
                    <a:pt x="5280" y="4340"/>
                  </a:cubicBezTo>
                  <a:cubicBezTo>
                    <a:pt x="5280" y="3020"/>
                    <a:pt x="4521" y="1736"/>
                    <a:pt x="3924" y="570"/>
                  </a:cubicBezTo>
                  <a:lnTo>
                    <a:pt x="1854" y="1"/>
                  </a:ln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11"/>
            <p:cNvSpPr/>
            <p:nvPr/>
          </p:nvSpPr>
          <p:spPr>
            <a:xfrm flipH="1">
              <a:off x="5423619" y="2200263"/>
              <a:ext cx="853272" cy="1011573"/>
            </a:xfrm>
            <a:custGeom>
              <a:avLst/>
              <a:gdLst/>
              <a:ahLst/>
              <a:cxnLst/>
              <a:rect l="l" t="t" r="r" b="b"/>
              <a:pathLst>
                <a:path w="14656" h="17375" extrusionOk="0">
                  <a:moveTo>
                    <a:pt x="9611" y="1"/>
                  </a:moveTo>
                  <a:cubicBezTo>
                    <a:pt x="9493" y="417"/>
                    <a:pt x="9348" y="797"/>
                    <a:pt x="9122" y="1212"/>
                  </a:cubicBezTo>
                  <a:cubicBezTo>
                    <a:pt x="8815" y="1845"/>
                    <a:pt x="8444" y="2451"/>
                    <a:pt x="8065" y="3057"/>
                  </a:cubicBezTo>
                  <a:cubicBezTo>
                    <a:pt x="8065" y="3057"/>
                    <a:pt x="6971" y="1701"/>
                    <a:pt x="6898" y="1547"/>
                  </a:cubicBezTo>
                  <a:cubicBezTo>
                    <a:pt x="6591" y="1059"/>
                    <a:pt x="6293" y="571"/>
                    <a:pt x="6103" y="37"/>
                  </a:cubicBezTo>
                  <a:cubicBezTo>
                    <a:pt x="5054" y="308"/>
                    <a:pt x="4069" y="760"/>
                    <a:pt x="3201" y="1393"/>
                  </a:cubicBezTo>
                  <a:cubicBezTo>
                    <a:pt x="3201" y="1438"/>
                    <a:pt x="3164" y="1438"/>
                    <a:pt x="3164" y="1475"/>
                  </a:cubicBezTo>
                  <a:cubicBezTo>
                    <a:pt x="2604" y="1963"/>
                    <a:pt x="2070" y="2451"/>
                    <a:pt x="1546" y="2939"/>
                  </a:cubicBezTo>
                  <a:cubicBezTo>
                    <a:pt x="1022" y="3509"/>
                    <a:pt x="534" y="4106"/>
                    <a:pt x="0" y="4711"/>
                  </a:cubicBezTo>
                  <a:cubicBezTo>
                    <a:pt x="307" y="5200"/>
                    <a:pt x="678" y="5688"/>
                    <a:pt x="1058" y="6140"/>
                  </a:cubicBezTo>
                  <a:cubicBezTo>
                    <a:pt x="1166" y="6257"/>
                    <a:pt x="2450" y="7460"/>
                    <a:pt x="2450" y="7460"/>
                  </a:cubicBezTo>
                  <a:cubicBezTo>
                    <a:pt x="3015" y="6752"/>
                    <a:pt x="3606" y="6079"/>
                    <a:pt x="4242" y="5477"/>
                  </a:cubicBezTo>
                  <a:lnTo>
                    <a:pt x="4242" y="5477"/>
                  </a:lnTo>
                  <a:cubicBezTo>
                    <a:pt x="4113" y="5625"/>
                    <a:pt x="4221" y="6192"/>
                    <a:pt x="4186" y="6366"/>
                  </a:cubicBezTo>
                  <a:cubicBezTo>
                    <a:pt x="4186" y="6782"/>
                    <a:pt x="4150" y="7234"/>
                    <a:pt x="4150" y="7650"/>
                  </a:cubicBezTo>
                  <a:cubicBezTo>
                    <a:pt x="4032" y="9232"/>
                    <a:pt x="3879" y="10778"/>
                    <a:pt x="3770" y="12324"/>
                  </a:cubicBezTo>
                  <a:cubicBezTo>
                    <a:pt x="3698" y="13906"/>
                    <a:pt x="3580" y="15452"/>
                    <a:pt x="3427" y="17034"/>
                  </a:cubicBezTo>
                  <a:cubicBezTo>
                    <a:pt x="5292" y="17237"/>
                    <a:pt x="7150" y="17374"/>
                    <a:pt x="9034" y="17374"/>
                  </a:cubicBezTo>
                  <a:cubicBezTo>
                    <a:pt x="9250" y="17374"/>
                    <a:pt x="9466" y="17372"/>
                    <a:pt x="9683" y="17369"/>
                  </a:cubicBezTo>
                  <a:cubicBezTo>
                    <a:pt x="11229" y="17369"/>
                    <a:pt x="12658" y="17143"/>
                    <a:pt x="14095" y="16727"/>
                  </a:cubicBezTo>
                  <a:cubicBezTo>
                    <a:pt x="13941" y="15976"/>
                    <a:pt x="13788" y="14729"/>
                    <a:pt x="13751" y="14584"/>
                  </a:cubicBezTo>
                  <a:cubicBezTo>
                    <a:pt x="13562" y="13490"/>
                    <a:pt x="13336" y="12432"/>
                    <a:pt x="13146" y="11338"/>
                  </a:cubicBezTo>
                  <a:cubicBezTo>
                    <a:pt x="12884" y="9801"/>
                    <a:pt x="12694" y="8174"/>
                    <a:pt x="12549" y="6637"/>
                  </a:cubicBezTo>
                  <a:lnTo>
                    <a:pt x="12549" y="6483"/>
                  </a:lnTo>
                  <a:cubicBezTo>
                    <a:pt x="12585" y="6483"/>
                    <a:pt x="12621" y="6447"/>
                    <a:pt x="12658" y="6447"/>
                  </a:cubicBezTo>
                  <a:cubicBezTo>
                    <a:pt x="13336" y="6257"/>
                    <a:pt x="14014" y="5995"/>
                    <a:pt x="14656" y="5688"/>
                  </a:cubicBezTo>
                  <a:cubicBezTo>
                    <a:pt x="14656" y="5688"/>
                    <a:pt x="12431" y="1511"/>
                    <a:pt x="12205" y="1167"/>
                  </a:cubicBezTo>
                  <a:cubicBezTo>
                    <a:pt x="11717" y="417"/>
                    <a:pt x="10777" y="308"/>
                    <a:pt x="9981" y="82"/>
                  </a:cubicBezTo>
                  <a:cubicBezTo>
                    <a:pt x="9873" y="37"/>
                    <a:pt x="9719" y="1"/>
                    <a:pt x="9611" y="1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11"/>
            <p:cNvSpPr/>
            <p:nvPr/>
          </p:nvSpPr>
          <p:spPr>
            <a:xfrm flipH="1">
              <a:off x="5653649" y="2200263"/>
              <a:ext cx="315843" cy="274333"/>
            </a:xfrm>
            <a:custGeom>
              <a:avLst/>
              <a:gdLst/>
              <a:ahLst/>
              <a:cxnLst/>
              <a:rect l="l" t="t" r="r" b="b"/>
              <a:pathLst>
                <a:path w="5425" h="4712" extrusionOk="0">
                  <a:moveTo>
                    <a:pt x="4331" y="1"/>
                  </a:moveTo>
                  <a:cubicBezTo>
                    <a:pt x="4213" y="417"/>
                    <a:pt x="4068" y="797"/>
                    <a:pt x="3842" y="1212"/>
                  </a:cubicBezTo>
                  <a:cubicBezTo>
                    <a:pt x="3535" y="1845"/>
                    <a:pt x="3164" y="2451"/>
                    <a:pt x="2785" y="3057"/>
                  </a:cubicBezTo>
                  <a:cubicBezTo>
                    <a:pt x="2785" y="3057"/>
                    <a:pt x="1691" y="1701"/>
                    <a:pt x="1618" y="1547"/>
                  </a:cubicBezTo>
                  <a:cubicBezTo>
                    <a:pt x="1311" y="1059"/>
                    <a:pt x="1013" y="571"/>
                    <a:pt x="823" y="37"/>
                  </a:cubicBezTo>
                  <a:cubicBezTo>
                    <a:pt x="524" y="118"/>
                    <a:pt x="262" y="191"/>
                    <a:pt x="0" y="308"/>
                  </a:cubicBezTo>
                  <a:cubicBezTo>
                    <a:pt x="678" y="1963"/>
                    <a:pt x="1763" y="3427"/>
                    <a:pt x="3047" y="4711"/>
                  </a:cubicBezTo>
                  <a:cubicBezTo>
                    <a:pt x="3797" y="3617"/>
                    <a:pt x="4403" y="2451"/>
                    <a:pt x="4973" y="1285"/>
                  </a:cubicBezTo>
                  <a:cubicBezTo>
                    <a:pt x="5117" y="941"/>
                    <a:pt x="5271" y="607"/>
                    <a:pt x="5425" y="263"/>
                  </a:cubicBezTo>
                  <a:cubicBezTo>
                    <a:pt x="5153" y="191"/>
                    <a:pt x="4927" y="118"/>
                    <a:pt x="4701" y="82"/>
                  </a:cubicBezTo>
                  <a:cubicBezTo>
                    <a:pt x="4593" y="37"/>
                    <a:pt x="4439" y="1"/>
                    <a:pt x="4331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11"/>
            <p:cNvSpPr/>
            <p:nvPr/>
          </p:nvSpPr>
          <p:spPr>
            <a:xfrm flipH="1">
              <a:off x="5423625" y="2478727"/>
              <a:ext cx="247959" cy="171574"/>
            </a:xfrm>
            <a:custGeom>
              <a:avLst/>
              <a:gdLst/>
              <a:ahLst/>
              <a:cxnLst/>
              <a:rect l="l" t="t" r="r" b="b"/>
              <a:pathLst>
                <a:path w="4259" h="2947" extrusionOk="0">
                  <a:moveTo>
                    <a:pt x="3770" y="1"/>
                  </a:moveTo>
                  <a:cubicBezTo>
                    <a:pt x="2640" y="724"/>
                    <a:pt x="1356" y="1131"/>
                    <a:pt x="36" y="1284"/>
                  </a:cubicBezTo>
                  <a:lnTo>
                    <a:pt x="36" y="2378"/>
                  </a:lnTo>
                  <a:cubicBezTo>
                    <a:pt x="0" y="2532"/>
                    <a:pt x="82" y="2677"/>
                    <a:pt x="226" y="2758"/>
                  </a:cubicBezTo>
                  <a:cubicBezTo>
                    <a:pt x="344" y="2830"/>
                    <a:pt x="488" y="2867"/>
                    <a:pt x="642" y="2903"/>
                  </a:cubicBezTo>
                  <a:cubicBezTo>
                    <a:pt x="840" y="2933"/>
                    <a:pt x="1039" y="2946"/>
                    <a:pt x="1241" y="2946"/>
                  </a:cubicBezTo>
                  <a:cubicBezTo>
                    <a:pt x="1573" y="2946"/>
                    <a:pt x="1911" y="2912"/>
                    <a:pt x="2261" y="2867"/>
                  </a:cubicBezTo>
                  <a:cubicBezTo>
                    <a:pt x="2224" y="2532"/>
                    <a:pt x="2188" y="2189"/>
                    <a:pt x="2152" y="1854"/>
                  </a:cubicBezTo>
                  <a:lnTo>
                    <a:pt x="2152" y="1700"/>
                  </a:lnTo>
                  <a:cubicBezTo>
                    <a:pt x="2188" y="1700"/>
                    <a:pt x="2224" y="1664"/>
                    <a:pt x="2261" y="1664"/>
                  </a:cubicBezTo>
                  <a:cubicBezTo>
                    <a:pt x="2939" y="1474"/>
                    <a:pt x="3617" y="1212"/>
                    <a:pt x="4259" y="905"/>
                  </a:cubicBezTo>
                  <a:cubicBezTo>
                    <a:pt x="4259" y="905"/>
                    <a:pt x="4069" y="534"/>
                    <a:pt x="3770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11"/>
            <p:cNvSpPr/>
            <p:nvPr/>
          </p:nvSpPr>
          <p:spPr>
            <a:xfrm flipH="1">
              <a:off x="6098971" y="2435062"/>
              <a:ext cx="177920" cy="199520"/>
            </a:xfrm>
            <a:custGeom>
              <a:avLst/>
              <a:gdLst/>
              <a:ahLst/>
              <a:cxnLst/>
              <a:rect l="l" t="t" r="r" b="b"/>
              <a:pathLst>
                <a:path w="3056" h="3427" extrusionOk="0">
                  <a:moveTo>
                    <a:pt x="606" y="0"/>
                  </a:moveTo>
                  <a:cubicBezTo>
                    <a:pt x="380" y="226"/>
                    <a:pt x="190" y="452"/>
                    <a:pt x="0" y="678"/>
                  </a:cubicBezTo>
                  <a:cubicBezTo>
                    <a:pt x="307" y="1167"/>
                    <a:pt x="678" y="1655"/>
                    <a:pt x="1058" y="2107"/>
                  </a:cubicBezTo>
                  <a:cubicBezTo>
                    <a:pt x="1166" y="2224"/>
                    <a:pt x="2450" y="3427"/>
                    <a:pt x="2450" y="3427"/>
                  </a:cubicBezTo>
                  <a:cubicBezTo>
                    <a:pt x="2640" y="3165"/>
                    <a:pt x="2866" y="2939"/>
                    <a:pt x="3056" y="2676"/>
                  </a:cubicBezTo>
                  <a:cubicBezTo>
                    <a:pt x="2116" y="1881"/>
                    <a:pt x="1284" y="977"/>
                    <a:pt x="606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11"/>
            <p:cNvSpPr/>
            <p:nvPr/>
          </p:nvSpPr>
          <p:spPr>
            <a:xfrm flipH="1">
              <a:off x="5688931" y="2316062"/>
              <a:ext cx="227931" cy="68525"/>
            </a:xfrm>
            <a:custGeom>
              <a:avLst/>
              <a:gdLst/>
              <a:ahLst/>
              <a:cxnLst/>
              <a:rect l="l" t="t" r="r" b="b"/>
              <a:pathLst>
                <a:path w="3915" h="1177" extrusionOk="0">
                  <a:moveTo>
                    <a:pt x="2049" y="1"/>
                  </a:moveTo>
                  <a:cubicBezTo>
                    <a:pt x="1512" y="1"/>
                    <a:pt x="977" y="28"/>
                    <a:pt x="452" y="82"/>
                  </a:cubicBezTo>
                  <a:cubicBezTo>
                    <a:pt x="298" y="82"/>
                    <a:pt x="145" y="128"/>
                    <a:pt x="72" y="200"/>
                  </a:cubicBezTo>
                  <a:cubicBezTo>
                    <a:pt x="36" y="272"/>
                    <a:pt x="36" y="354"/>
                    <a:pt x="0" y="426"/>
                  </a:cubicBezTo>
                  <a:cubicBezTo>
                    <a:pt x="0" y="580"/>
                    <a:pt x="36" y="760"/>
                    <a:pt x="72" y="914"/>
                  </a:cubicBezTo>
                  <a:lnTo>
                    <a:pt x="3915" y="1176"/>
                  </a:lnTo>
                  <a:cubicBezTo>
                    <a:pt x="3915" y="878"/>
                    <a:pt x="3915" y="580"/>
                    <a:pt x="3843" y="272"/>
                  </a:cubicBezTo>
                  <a:cubicBezTo>
                    <a:pt x="3843" y="200"/>
                    <a:pt x="3843" y="128"/>
                    <a:pt x="3761" y="82"/>
                  </a:cubicBezTo>
                  <a:lnTo>
                    <a:pt x="3653" y="82"/>
                  </a:lnTo>
                  <a:cubicBezTo>
                    <a:pt x="3124" y="28"/>
                    <a:pt x="2586" y="1"/>
                    <a:pt x="20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11"/>
            <p:cNvSpPr/>
            <p:nvPr/>
          </p:nvSpPr>
          <p:spPr>
            <a:xfrm flipH="1">
              <a:off x="5559449" y="2358213"/>
              <a:ext cx="480606" cy="607467"/>
            </a:xfrm>
            <a:custGeom>
              <a:avLst/>
              <a:gdLst/>
              <a:ahLst/>
              <a:cxnLst/>
              <a:rect l="l" t="t" r="r" b="b"/>
              <a:pathLst>
                <a:path w="8255" h="10434" extrusionOk="0">
                  <a:moveTo>
                    <a:pt x="8255" y="0"/>
                  </a:moveTo>
                  <a:lnTo>
                    <a:pt x="1" y="36"/>
                  </a:lnTo>
                  <a:lnTo>
                    <a:pt x="227" y="10361"/>
                  </a:lnTo>
                  <a:lnTo>
                    <a:pt x="8174" y="10434"/>
                  </a:lnTo>
                  <a:lnTo>
                    <a:pt x="8255" y="0"/>
                  </a:ln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11"/>
            <p:cNvSpPr/>
            <p:nvPr/>
          </p:nvSpPr>
          <p:spPr>
            <a:xfrm flipH="1">
              <a:off x="5638396" y="2465569"/>
              <a:ext cx="304782" cy="63751"/>
            </a:xfrm>
            <a:custGeom>
              <a:avLst/>
              <a:gdLst/>
              <a:ahLst/>
              <a:cxnLst/>
              <a:rect l="l" t="t" r="r" b="b"/>
              <a:pathLst>
                <a:path w="5235" h="1095" extrusionOk="0">
                  <a:moveTo>
                    <a:pt x="5235" y="1"/>
                  </a:moveTo>
                  <a:cubicBezTo>
                    <a:pt x="3843" y="82"/>
                    <a:pt x="633" y="118"/>
                    <a:pt x="0" y="190"/>
                  </a:cubicBezTo>
                  <a:lnTo>
                    <a:pt x="0" y="1095"/>
                  </a:lnTo>
                  <a:cubicBezTo>
                    <a:pt x="1727" y="1058"/>
                    <a:pt x="3463" y="1022"/>
                    <a:pt x="5235" y="1022"/>
                  </a:cubicBezTo>
                  <a:lnTo>
                    <a:pt x="52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11"/>
            <p:cNvSpPr/>
            <p:nvPr/>
          </p:nvSpPr>
          <p:spPr>
            <a:xfrm flipH="1">
              <a:off x="5708901" y="2562447"/>
              <a:ext cx="171109" cy="37435"/>
            </a:xfrm>
            <a:custGeom>
              <a:avLst/>
              <a:gdLst/>
              <a:ahLst/>
              <a:cxnLst/>
              <a:rect l="l" t="t" r="r" b="b"/>
              <a:pathLst>
                <a:path w="2939" h="643" extrusionOk="0">
                  <a:moveTo>
                    <a:pt x="2938" y="0"/>
                  </a:moveTo>
                  <a:cubicBezTo>
                    <a:pt x="2152" y="36"/>
                    <a:pt x="380" y="72"/>
                    <a:pt x="0" y="109"/>
                  </a:cubicBezTo>
                  <a:lnTo>
                    <a:pt x="0" y="642"/>
                  </a:lnTo>
                  <a:cubicBezTo>
                    <a:pt x="985" y="597"/>
                    <a:pt x="1962" y="561"/>
                    <a:pt x="2938" y="561"/>
                  </a:cubicBezTo>
                  <a:lnTo>
                    <a:pt x="29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11"/>
            <p:cNvSpPr/>
            <p:nvPr/>
          </p:nvSpPr>
          <p:spPr>
            <a:xfrm flipH="1">
              <a:off x="5456224" y="3126186"/>
              <a:ext cx="621207" cy="85642"/>
            </a:xfrm>
            <a:custGeom>
              <a:avLst/>
              <a:gdLst/>
              <a:ahLst/>
              <a:cxnLst/>
              <a:rect l="l" t="t" r="r" b="b"/>
              <a:pathLst>
                <a:path w="10670" h="1471" extrusionOk="0">
                  <a:moveTo>
                    <a:pt x="10515" y="0"/>
                  </a:moveTo>
                  <a:cubicBezTo>
                    <a:pt x="8692" y="257"/>
                    <a:pt x="6865" y="399"/>
                    <a:pt x="5034" y="399"/>
                  </a:cubicBezTo>
                  <a:cubicBezTo>
                    <a:pt x="3388" y="399"/>
                    <a:pt x="1738" y="284"/>
                    <a:pt x="82" y="36"/>
                  </a:cubicBezTo>
                  <a:cubicBezTo>
                    <a:pt x="82" y="407"/>
                    <a:pt x="46" y="750"/>
                    <a:pt x="1" y="1130"/>
                  </a:cubicBezTo>
                  <a:cubicBezTo>
                    <a:pt x="1866" y="1333"/>
                    <a:pt x="3724" y="1470"/>
                    <a:pt x="5608" y="1470"/>
                  </a:cubicBezTo>
                  <a:cubicBezTo>
                    <a:pt x="5824" y="1470"/>
                    <a:pt x="6040" y="1468"/>
                    <a:pt x="6257" y="1465"/>
                  </a:cubicBezTo>
                  <a:cubicBezTo>
                    <a:pt x="7803" y="1465"/>
                    <a:pt x="9232" y="1239"/>
                    <a:pt x="10669" y="823"/>
                  </a:cubicBezTo>
                  <a:cubicBezTo>
                    <a:pt x="10624" y="597"/>
                    <a:pt x="10588" y="298"/>
                    <a:pt x="10515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11"/>
            <p:cNvSpPr/>
            <p:nvPr/>
          </p:nvSpPr>
          <p:spPr>
            <a:xfrm flipH="1">
              <a:off x="5958951" y="2514008"/>
              <a:ext cx="390074" cy="538011"/>
            </a:xfrm>
            <a:custGeom>
              <a:avLst/>
              <a:gdLst/>
              <a:ahLst/>
              <a:cxnLst/>
              <a:rect l="l" t="t" r="r" b="b"/>
              <a:pathLst>
                <a:path w="6700" h="9241" extrusionOk="0">
                  <a:moveTo>
                    <a:pt x="1203" y="0"/>
                  </a:moveTo>
                  <a:lnTo>
                    <a:pt x="868" y="344"/>
                  </a:lnTo>
                  <a:cubicBezTo>
                    <a:pt x="525" y="715"/>
                    <a:pt x="145" y="1130"/>
                    <a:pt x="73" y="1655"/>
                  </a:cubicBezTo>
                  <a:cubicBezTo>
                    <a:pt x="0" y="2450"/>
                    <a:pt x="227" y="3237"/>
                    <a:pt x="525" y="3915"/>
                  </a:cubicBezTo>
                  <a:cubicBezTo>
                    <a:pt x="1094" y="5127"/>
                    <a:pt x="1809" y="6257"/>
                    <a:pt x="2595" y="7305"/>
                  </a:cubicBezTo>
                  <a:cubicBezTo>
                    <a:pt x="2821" y="7613"/>
                    <a:pt x="3129" y="7839"/>
                    <a:pt x="3355" y="8137"/>
                  </a:cubicBezTo>
                  <a:cubicBezTo>
                    <a:pt x="3581" y="8399"/>
                    <a:pt x="3843" y="8662"/>
                    <a:pt x="4105" y="8888"/>
                  </a:cubicBezTo>
                  <a:cubicBezTo>
                    <a:pt x="4366" y="9064"/>
                    <a:pt x="4655" y="9241"/>
                    <a:pt x="4950" y="9241"/>
                  </a:cubicBezTo>
                  <a:cubicBezTo>
                    <a:pt x="5033" y="9241"/>
                    <a:pt x="5116" y="9227"/>
                    <a:pt x="5199" y="9195"/>
                  </a:cubicBezTo>
                  <a:cubicBezTo>
                    <a:pt x="5534" y="9078"/>
                    <a:pt x="5913" y="9005"/>
                    <a:pt x="6175" y="8743"/>
                  </a:cubicBezTo>
                  <a:cubicBezTo>
                    <a:pt x="6248" y="8662"/>
                    <a:pt x="6555" y="8481"/>
                    <a:pt x="6555" y="8363"/>
                  </a:cubicBezTo>
                  <a:cubicBezTo>
                    <a:pt x="6534" y="8298"/>
                    <a:pt x="6470" y="8285"/>
                    <a:pt x="6406" y="8285"/>
                  </a:cubicBezTo>
                  <a:cubicBezTo>
                    <a:pt x="6364" y="8285"/>
                    <a:pt x="6322" y="8291"/>
                    <a:pt x="6293" y="8291"/>
                  </a:cubicBezTo>
                  <a:cubicBezTo>
                    <a:pt x="6139" y="8327"/>
                    <a:pt x="5877" y="8436"/>
                    <a:pt x="5760" y="8517"/>
                  </a:cubicBezTo>
                  <a:lnTo>
                    <a:pt x="6103" y="8173"/>
                  </a:lnTo>
                  <a:cubicBezTo>
                    <a:pt x="6248" y="8065"/>
                    <a:pt x="6402" y="7911"/>
                    <a:pt x="6519" y="7758"/>
                  </a:cubicBezTo>
                  <a:cubicBezTo>
                    <a:pt x="6555" y="7685"/>
                    <a:pt x="6700" y="7532"/>
                    <a:pt x="6700" y="7423"/>
                  </a:cubicBezTo>
                  <a:cubicBezTo>
                    <a:pt x="6700" y="7334"/>
                    <a:pt x="6651" y="7297"/>
                    <a:pt x="6588" y="7297"/>
                  </a:cubicBezTo>
                  <a:cubicBezTo>
                    <a:pt x="6541" y="7297"/>
                    <a:pt x="6487" y="7316"/>
                    <a:pt x="6438" y="7351"/>
                  </a:cubicBezTo>
                  <a:cubicBezTo>
                    <a:pt x="6175" y="7577"/>
                    <a:pt x="5913" y="7758"/>
                    <a:pt x="5651" y="7947"/>
                  </a:cubicBezTo>
                  <a:cubicBezTo>
                    <a:pt x="5841" y="7613"/>
                    <a:pt x="6022" y="7269"/>
                    <a:pt x="6175" y="6935"/>
                  </a:cubicBezTo>
                  <a:cubicBezTo>
                    <a:pt x="6248" y="6781"/>
                    <a:pt x="6329" y="6591"/>
                    <a:pt x="6293" y="6447"/>
                  </a:cubicBezTo>
                  <a:lnTo>
                    <a:pt x="6293" y="6447"/>
                  </a:lnTo>
                  <a:cubicBezTo>
                    <a:pt x="6139" y="6483"/>
                    <a:pt x="5986" y="6591"/>
                    <a:pt x="5877" y="6745"/>
                  </a:cubicBezTo>
                  <a:cubicBezTo>
                    <a:pt x="5796" y="6853"/>
                    <a:pt x="5760" y="6935"/>
                    <a:pt x="5687" y="7043"/>
                  </a:cubicBezTo>
                  <a:cubicBezTo>
                    <a:pt x="5615" y="7233"/>
                    <a:pt x="5497" y="7459"/>
                    <a:pt x="5425" y="7649"/>
                  </a:cubicBezTo>
                  <a:cubicBezTo>
                    <a:pt x="5497" y="7459"/>
                    <a:pt x="5497" y="7197"/>
                    <a:pt x="5497" y="6971"/>
                  </a:cubicBezTo>
                  <a:cubicBezTo>
                    <a:pt x="5497" y="6817"/>
                    <a:pt x="5534" y="6555"/>
                    <a:pt x="5461" y="6401"/>
                  </a:cubicBezTo>
                  <a:cubicBezTo>
                    <a:pt x="5425" y="6401"/>
                    <a:pt x="5389" y="6447"/>
                    <a:pt x="5389" y="6447"/>
                  </a:cubicBezTo>
                  <a:cubicBezTo>
                    <a:pt x="5118" y="6781"/>
                    <a:pt x="5082" y="7269"/>
                    <a:pt x="5009" y="7685"/>
                  </a:cubicBezTo>
                  <a:cubicBezTo>
                    <a:pt x="4819" y="7459"/>
                    <a:pt x="4747" y="7197"/>
                    <a:pt x="4593" y="6935"/>
                  </a:cubicBezTo>
                  <a:cubicBezTo>
                    <a:pt x="4485" y="6673"/>
                    <a:pt x="4367" y="6401"/>
                    <a:pt x="4259" y="6103"/>
                  </a:cubicBezTo>
                  <a:cubicBezTo>
                    <a:pt x="3951" y="5425"/>
                    <a:pt x="3689" y="4675"/>
                    <a:pt x="3427" y="3996"/>
                  </a:cubicBezTo>
                  <a:cubicBezTo>
                    <a:pt x="3237" y="3508"/>
                    <a:pt x="3047" y="3011"/>
                    <a:pt x="2939" y="2523"/>
                  </a:cubicBezTo>
                  <a:cubicBezTo>
                    <a:pt x="2939" y="2487"/>
                    <a:pt x="2903" y="2414"/>
                    <a:pt x="2903" y="2333"/>
                  </a:cubicBezTo>
                  <a:cubicBezTo>
                    <a:pt x="2903" y="2297"/>
                    <a:pt x="2903" y="2261"/>
                    <a:pt x="2975" y="2224"/>
                  </a:cubicBezTo>
                  <a:cubicBezTo>
                    <a:pt x="2857" y="2107"/>
                    <a:pt x="2785" y="2035"/>
                    <a:pt x="2713" y="1962"/>
                  </a:cubicBezTo>
                  <a:cubicBezTo>
                    <a:pt x="2143" y="1320"/>
                    <a:pt x="1619" y="678"/>
                    <a:pt x="120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11"/>
            <p:cNvSpPr/>
            <p:nvPr/>
          </p:nvSpPr>
          <p:spPr>
            <a:xfrm flipH="1">
              <a:off x="5436780" y="2577700"/>
              <a:ext cx="464828" cy="219198"/>
            </a:xfrm>
            <a:custGeom>
              <a:avLst/>
              <a:gdLst/>
              <a:ahLst/>
              <a:cxnLst/>
              <a:rect l="l" t="t" r="r" b="b"/>
              <a:pathLst>
                <a:path w="7984" h="3765" extrusionOk="0">
                  <a:moveTo>
                    <a:pt x="263" y="0"/>
                  </a:moveTo>
                  <a:cubicBezTo>
                    <a:pt x="109" y="561"/>
                    <a:pt x="0" y="1130"/>
                    <a:pt x="0" y="1691"/>
                  </a:cubicBezTo>
                  <a:cubicBezTo>
                    <a:pt x="452" y="2035"/>
                    <a:pt x="941" y="2333"/>
                    <a:pt x="1429" y="2595"/>
                  </a:cubicBezTo>
                  <a:cubicBezTo>
                    <a:pt x="1953" y="2866"/>
                    <a:pt x="2487" y="3092"/>
                    <a:pt x="3011" y="3318"/>
                  </a:cubicBezTo>
                  <a:cubicBezTo>
                    <a:pt x="3725" y="3617"/>
                    <a:pt x="4557" y="3689"/>
                    <a:pt x="5307" y="3725"/>
                  </a:cubicBezTo>
                  <a:cubicBezTo>
                    <a:pt x="5629" y="3743"/>
                    <a:pt x="5956" y="3764"/>
                    <a:pt x="6279" y="3764"/>
                  </a:cubicBezTo>
                  <a:cubicBezTo>
                    <a:pt x="6792" y="3764"/>
                    <a:pt x="7297" y="3710"/>
                    <a:pt x="7758" y="3499"/>
                  </a:cubicBezTo>
                  <a:cubicBezTo>
                    <a:pt x="7794" y="3499"/>
                    <a:pt x="7830" y="3463"/>
                    <a:pt x="7830" y="3463"/>
                  </a:cubicBezTo>
                  <a:cubicBezTo>
                    <a:pt x="7875" y="3427"/>
                    <a:pt x="7875" y="3391"/>
                    <a:pt x="7875" y="3355"/>
                  </a:cubicBezTo>
                  <a:cubicBezTo>
                    <a:pt x="7911" y="2821"/>
                    <a:pt x="7984" y="2107"/>
                    <a:pt x="7685" y="1655"/>
                  </a:cubicBezTo>
                  <a:cubicBezTo>
                    <a:pt x="7531" y="1429"/>
                    <a:pt x="7269" y="1203"/>
                    <a:pt x="7043" y="1013"/>
                  </a:cubicBezTo>
                  <a:cubicBezTo>
                    <a:pt x="6926" y="904"/>
                    <a:pt x="6817" y="832"/>
                    <a:pt x="6700" y="751"/>
                  </a:cubicBezTo>
                  <a:cubicBezTo>
                    <a:pt x="6438" y="561"/>
                    <a:pt x="6067" y="561"/>
                    <a:pt x="5723" y="525"/>
                  </a:cubicBezTo>
                  <a:cubicBezTo>
                    <a:pt x="5344" y="489"/>
                    <a:pt x="4973" y="452"/>
                    <a:pt x="4593" y="416"/>
                  </a:cubicBezTo>
                  <a:cubicBezTo>
                    <a:pt x="3915" y="335"/>
                    <a:pt x="3201" y="299"/>
                    <a:pt x="2487" y="226"/>
                  </a:cubicBezTo>
                  <a:cubicBezTo>
                    <a:pt x="2179" y="190"/>
                    <a:pt x="1845" y="154"/>
                    <a:pt x="1546" y="109"/>
                  </a:cubicBezTo>
                  <a:cubicBezTo>
                    <a:pt x="1320" y="73"/>
                    <a:pt x="1094" y="73"/>
                    <a:pt x="823" y="36"/>
                  </a:cubicBezTo>
                  <a:cubicBezTo>
                    <a:pt x="733" y="18"/>
                    <a:pt x="640" y="18"/>
                    <a:pt x="546" y="18"/>
                  </a:cubicBezTo>
                  <a:cubicBezTo>
                    <a:pt x="452" y="18"/>
                    <a:pt x="357" y="18"/>
                    <a:pt x="26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11"/>
            <p:cNvSpPr/>
            <p:nvPr/>
          </p:nvSpPr>
          <p:spPr>
            <a:xfrm flipH="1">
              <a:off x="5877331" y="2113283"/>
              <a:ext cx="2678" cy="41278"/>
            </a:xfrm>
            <a:custGeom>
              <a:avLst/>
              <a:gdLst/>
              <a:ahLst/>
              <a:cxnLst/>
              <a:rect l="l" t="t" r="r" b="b"/>
              <a:pathLst>
                <a:path w="46" h="709" extrusionOk="0">
                  <a:moveTo>
                    <a:pt x="45" y="0"/>
                  </a:moveTo>
                  <a:cubicBezTo>
                    <a:pt x="45" y="215"/>
                    <a:pt x="42" y="463"/>
                    <a:pt x="0" y="672"/>
                  </a:cubicBezTo>
                  <a:lnTo>
                    <a:pt x="0" y="708"/>
                  </a:lnTo>
                  <a:cubicBezTo>
                    <a:pt x="42" y="466"/>
                    <a:pt x="45" y="215"/>
                    <a:pt x="45" y="0"/>
                  </a:cubicBezTo>
                  <a:close/>
                </a:path>
              </a:pathLst>
            </a:custGeom>
            <a:solidFill>
              <a:srgbClr val="B2C4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11"/>
            <p:cNvSpPr/>
            <p:nvPr/>
          </p:nvSpPr>
          <p:spPr>
            <a:xfrm flipH="1">
              <a:off x="5774690" y="2110256"/>
              <a:ext cx="105320" cy="55367"/>
            </a:xfrm>
            <a:custGeom>
              <a:avLst/>
              <a:gdLst/>
              <a:ahLst/>
              <a:cxnLst/>
              <a:rect l="l" t="t" r="r" b="b"/>
              <a:pathLst>
                <a:path w="1809" h="951" extrusionOk="0">
                  <a:moveTo>
                    <a:pt x="45" y="1"/>
                  </a:moveTo>
                  <a:cubicBezTo>
                    <a:pt x="45" y="227"/>
                    <a:pt x="45" y="498"/>
                    <a:pt x="0" y="760"/>
                  </a:cubicBezTo>
                  <a:cubicBezTo>
                    <a:pt x="118" y="760"/>
                    <a:pt x="190" y="760"/>
                    <a:pt x="271" y="797"/>
                  </a:cubicBezTo>
                  <a:cubicBezTo>
                    <a:pt x="759" y="869"/>
                    <a:pt x="1284" y="950"/>
                    <a:pt x="1808" y="950"/>
                  </a:cubicBezTo>
                  <a:cubicBezTo>
                    <a:pt x="1808" y="679"/>
                    <a:pt x="1808" y="417"/>
                    <a:pt x="1772" y="118"/>
                  </a:cubicBezTo>
                  <a:cubicBezTo>
                    <a:pt x="1664" y="155"/>
                    <a:pt x="1582" y="155"/>
                    <a:pt x="1474" y="155"/>
                  </a:cubicBezTo>
                  <a:cubicBezTo>
                    <a:pt x="1022" y="155"/>
                    <a:pt x="606" y="118"/>
                    <a:pt x="154" y="1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11"/>
            <p:cNvSpPr/>
            <p:nvPr/>
          </p:nvSpPr>
          <p:spPr>
            <a:xfrm flipH="1">
              <a:off x="5592576" y="1693929"/>
              <a:ext cx="438513" cy="424715"/>
            </a:xfrm>
            <a:custGeom>
              <a:avLst/>
              <a:gdLst/>
              <a:ahLst/>
              <a:cxnLst/>
              <a:rect l="l" t="t" r="r" b="b"/>
              <a:pathLst>
                <a:path w="7532" h="7295" extrusionOk="0">
                  <a:moveTo>
                    <a:pt x="4033" y="1"/>
                  </a:moveTo>
                  <a:cubicBezTo>
                    <a:pt x="2821" y="37"/>
                    <a:pt x="1130" y="335"/>
                    <a:pt x="525" y="1547"/>
                  </a:cubicBezTo>
                  <a:cubicBezTo>
                    <a:pt x="0" y="2595"/>
                    <a:pt x="109" y="3915"/>
                    <a:pt x="380" y="5009"/>
                  </a:cubicBezTo>
                  <a:cubicBezTo>
                    <a:pt x="525" y="5497"/>
                    <a:pt x="678" y="6139"/>
                    <a:pt x="1094" y="6474"/>
                  </a:cubicBezTo>
                  <a:cubicBezTo>
                    <a:pt x="1546" y="6890"/>
                    <a:pt x="2188" y="7080"/>
                    <a:pt x="2749" y="7152"/>
                  </a:cubicBezTo>
                  <a:cubicBezTo>
                    <a:pt x="3183" y="7247"/>
                    <a:pt x="3626" y="7294"/>
                    <a:pt x="4069" y="7294"/>
                  </a:cubicBezTo>
                  <a:cubicBezTo>
                    <a:pt x="4512" y="7294"/>
                    <a:pt x="4955" y="7247"/>
                    <a:pt x="5389" y="7152"/>
                  </a:cubicBezTo>
                  <a:cubicBezTo>
                    <a:pt x="6401" y="6926"/>
                    <a:pt x="7007" y="6438"/>
                    <a:pt x="7387" y="5461"/>
                  </a:cubicBezTo>
                  <a:cubicBezTo>
                    <a:pt x="7531" y="5009"/>
                    <a:pt x="7342" y="4593"/>
                    <a:pt x="7342" y="4177"/>
                  </a:cubicBezTo>
                  <a:cubicBezTo>
                    <a:pt x="7305" y="3689"/>
                    <a:pt x="7305" y="3201"/>
                    <a:pt x="7269" y="2749"/>
                  </a:cubicBezTo>
                  <a:cubicBezTo>
                    <a:pt x="7269" y="2595"/>
                    <a:pt x="7233" y="2487"/>
                    <a:pt x="7233" y="2333"/>
                  </a:cubicBezTo>
                  <a:cubicBezTo>
                    <a:pt x="7116" y="1619"/>
                    <a:pt x="6853" y="823"/>
                    <a:pt x="6175" y="371"/>
                  </a:cubicBezTo>
                  <a:cubicBezTo>
                    <a:pt x="5579" y="1"/>
                    <a:pt x="4747" y="1"/>
                    <a:pt x="4033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11"/>
            <p:cNvSpPr/>
            <p:nvPr/>
          </p:nvSpPr>
          <p:spPr>
            <a:xfrm flipH="1">
              <a:off x="5702090" y="1942933"/>
              <a:ext cx="81100" cy="62470"/>
            </a:xfrm>
            <a:custGeom>
              <a:avLst/>
              <a:gdLst/>
              <a:ahLst/>
              <a:cxnLst/>
              <a:rect l="l" t="t" r="r" b="b"/>
              <a:pathLst>
                <a:path w="1393" h="1073" extrusionOk="0">
                  <a:moveTo>
                    <a:pt x="837" y="0"/>
                  </a:moveTo>
                  <a:cubicBezTo>
                    <a:pt x="545" y="0"/>
                    <a:pt x="253" y="71"/>
                    <a:pt x="1" y="208"/>
                  </a:cubicBezTo>
                  <a:cubicBezTo>
                    <a:pt x="1" y="352"/>
                    <a:pt x="73" y="470"/>
                    <a:pt x="109" y="615"/>
                  </a:cubicBezTo>
                  <a:cubicBezTo>
                    <a:pt x="190" y="732"/>
                    <a:pt x="263" y="886"/>
                    <a:pt x="416" y="958"/>
                  </a:cubicBezTo>
                  <a:cubicBezTo>
                    <a:pt x="487" y="1028"/>
                    <a:pt x="576" y="1072"/>
                    <a:pt x="669" y="1072"/>
                  </a:cubicBezTo>
                  <a:cubicBezTo>
                    <a:pt x="720" y="1072"/>
                    <a:pt x="772" y="1059"/>
                    <a:pt x="823" y="1031"/>
                  </a:cubicBezTo>
                  <a:cubicBezTo>
                    <a:pt x="1013" y="994"/>
                    <a:pt x="1167" y="805"/>
                    <a:pt x="1239" y="579"/>
                  </a:cubicBezTo>
                  <a:cubicBezTo>
                    <a:pt x="1275" y="542"/>
                    <a:pt x="1357" y="244"/>
                    <a:pt x="1393" y="90"/>
                  </a:cubicBezTo>
                  <a:cubicBezTo>
                    <a:pt x="1215" y="30"/>
                    <a:pt x="1026" y="0"/>
                    <a:pt x="837" y="0"/>
                  </a:cubicBezTo>
                  <a:close/>
                </a:path>
              </a:pathLst>
            </a:custGeom>
            <a:solidFill>
              <a:srgbClr val="8745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11"/>
            <p:cNvSpPr/>
            <p:nvPr/>
          </p:nvSpPr>
          <p:spPr>
            <a:xfrm flipH="1">
              <a:off x="5822605" y="1878135"/>
              <a:ext cx="15312" cy="45877"/>
            </a:xfrm>
            <a:custGeom>
              <a:avLst/>
              <a:gdLst/>
              <a:ahLst/>
              <a:cxnLst/>
              <a:rect l="l" t="t" r="r" b="b"/>
              <a:pathLst>
                <a:path w="263" h="788" extrusionOk="0">
                  <a:moveTo>
                    <a:pt x="109" y="1"/>
                  </a:moveTo>
                  <a:cubicBezTo>
                    <a:pt x="36" y="1"/>
                    <a:pt x="0" y="191"/>
                    <a:pt x="0" y="417"/>
                  </a:cubicBezTo>
                  <a:cubicBezTo>
                    <a:pt x="36" y="598"/>
                    <a:pt x="109" y="787"/>
                    <a:pt x="181" y="787"/>
                  </a:cubicBezTo>
                  <a:cubicBezTo>
                    <a:pt x="262" y="751"/>
                    <a:pt x="262" y="598"/>
                    <a:pt x="262" y="372"/>
                  </a:cubicBezTo>
                  <a:cubicBezTo>
                    <a:pt x="262" y="146"/>
                    <a:pt x="181" y="1"/>
                    <a:pt x="10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11"/>
            <p:cNvSpPr/>
            <p:nvPr/>
          </p:nvSpPr>
          <p:spPr>
            <a:xfrm flipH="1">
              <a:off x="5664714" y="1867073"/>
              <a:ext cx="17932" cy="50593"/>
            </a:xfrm>
            <a:custGeom>
              <a:avLst/>
              <a:gdLst/>
              <a:ahLst/>
              <a:cxnLst/>
              <a:rect l="l" t="t" r="r" b="b"/>
              <a:pathLst>
                <a:path w="308" h="869" extrusionOk="0">
                  <a:moveTo>
                    <a:pt x="118" y="1"/>
                  </a:moveTo>
                  <a:cubicBezTo>
                    <a:pt x="46" y="1"/>
                    <a:pt x="0" y="191"/>
                    <a:pt x="0" y="453"/>
                  </a:cubicBezTo>
                  <a:cubicBezTo>
                    <a:pt x="46" y="679"/>
                    <a:pt x="118" y="869"/>
                    <a:pt x="190" y="869"/>
                  </a:cubicBezTo>
                  <a:cubicBezTo>
                    <a:pt x="272" y="833"/>
                    <a:pt x="308" y="643"/>
                    <a:pt x="272" y="417"/>
                  </a:cubicBezTo>
                  <a:cubicBezTo>
                    <a:pt x="226" y="191"/>
                    <a:pt x="154" y="1"/>
                    <a:pt x="118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11"/>
            <p:cNvSpPr/>
            <p:nvPr/>
          </p:nvSpPr>
          <p:spPr>
            <a:xfrm flipH="1">
              <a:off x="5719440" y="1880289"/>
              <a:ext cx="42151" cy="46809"/>
            </a:xfrm>
            <a:custGeom>
              <a:avLst/>
              <a:gdLst/>
              <a:ahLst/>
              <a:cxnLst/>
              <a:rect l="l" t="t" r="r" b="b"/>
              <a:pathLst>
                <a:path w="724" h="804" extrusionOk="0">
                  <a:moveTo>
                    <a:pt x="190" y="0"/>
                  </a:moveTo>
                  <a:cubicBezTo>
                    <a:pt x="45" y="36"/>
                    <a:pt x="0" y="109"/>
                    <a:pt x="0" y="109"/>
                  </a:cubicBezTo>
                  <a:lnTo>
                    <a:pt x="190" y="109"/>
                  </a:lnTo>
                  <a:cubicBezTo>
                    <a:pt x="308" y="109"/>
                    <a:pt x="416" y="154"/>
                    <a:pt x="534" y="262"/>
                  </a:cubicBezTo>
                  <a:cubicBezTo>
                    <a:pt x="606" y="416"/>
                    <a:pt x="570" y="561"/>
                    <a:pt x="534" y="642"/>
                  </a:cubicBezTo>
                  <a:cubicBezTo>
                    <a:pt x="497" y="750"/>
                    <a:pt x="452" y="787"/>
                    <a:pt x="452" y="787"/>
                  </a:cubicBezTo>
                  <a:cubicBezTo>
                    <a:pt x="452" y="798"/>
                    <a:pt x="458" y="804"/>
                    <a:pt x="467" y="804"/>
                  </a:cubicBezTo>
                  <a:cubicBezTo>
                    <a:pt x="494" y="804"/>
                    <a:pt x="552" y="758"/>
                    <a:pt x="606" y="678"/>
                  </a:cubicBezTo>
                  <a:cubicBezTo>
                    <a:pt x="678" y="606"/>
                    <a:pt x="724" y="380"/>
                    <a:pt x="606" y="190"/>
                  </a:cubicBezTo>
                  <a:cubicBezTo>
                    <a:pt x="497" y="36"/>
                    <a:pt x="308" y="0"/>
                    <a:pt x="19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11"/>
            <p:cNvSpPr/>
            <p:nvPr/>
          </p:nvSpPr>
          <p:spPr>
            <a:xfrm flipH="1">
              <a:off x="5752625" y="1910796"/>
              <a:ext cx="15312" cy="14031"/>
            </a:xfrm>
            <a:custGeom>
              <a:avLst/>
              <a:gdLst/>
              <a:ahLst/>
              <a:cxnLst/>
              <a:rect l="l" t="t" r="r" b="b"/>
              <a:pathLst>
                <a:path w="263" h="241" extrusionOk="0">
                  <a:moveTo>
                    <a:pt x="1" y="0"/>
                  </a:moveTo>
                  <a:cubicBezTo>
                    <a:pt x="1" y="0"/>
                    <a:pt x="1" y="118"/>
                    <a:pt x="73" y="154"/>
                  </a:cubicBezTo>
                  <a:cubicBezTo>
                    <a:pt x="133" y="207"/>
                    <a:pt x="187" y="241"/>
                    <a:pt x="212" y="241"/>
                  </a:cubicBezTo>
                  <a:cubicBezTo>
                    <a:pt x="222" y="241"/>
                    <a:pt x="227" y="236"/>
                    <a:pt x="227" y="226"/>
                  </a:cubicBezTo>
                  <a:cubicBezTo>
                    <a:pt x="263" y="190"/>
                    <a:pt x="191" y="118"/>
                    <a:pt x="154" y="82"/>
                  </a:cubicBezTo>
                  <a:cubicBezTo>
                    <a:pt x="109" y="37"/>
                    <a:pt x="37" y="0"/>
                    <a:pt x="1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11"/>
            <p:cNvSpPr/>
            <p:nvPr/>
          </p:nvSpPr>
          <p:spPr>
            <a:xfrm flipH="1">
              <a:off x="5811543" y="1806816"/>
              <a:ext cx="76909" cy="43199"/>
            </a:xfrm>
            <a:custGeom>
              <a:avLst/>
              <a:gdLst/>
              <a:ahLst/>
              <a:cxnLst/>
              <a:rect l="l" t="t" r="r" b="b"/>
              <a:pathLst>
                <a:path w="1321" h="742" extrusionOk="0">
                  <a:moveTo>
                    <a:pt x="969" y="1"/>
                  </a:moveTo>
                  <a:cubicBezTo>
                    <a:pt x="832" y="1"/>
                    <a:pt x="668" y="43"/>
                    <a:pt x="525" y="132"/>
                  </a:cubicBezTo>
                  <a:cubicBezTo>
                    <a:pt x="335" y="204"/>
                    <a:pt x="190" y="358"/>
                    <a:pt x="109" y="466"/>
                  </a:cubicBezTo>
                  <a:cubicBezTo>
                    <a:pt x="37" y="620"/>
                    <a:pt x="0" y="692"/>
                    <a:pt x="37" y="738"/>
                  </a:cubicBezTo>
                  <a:cubicBezTo>
                    <a:pt x="41" y="740"/>
                    <a:pt x="46" y="741"/>
                    <a:pt x="52" y="741"/>
                  </a:cubicBezTo>
                  <a:cubicBezTo>
                    <a:pt x="134" y="741"/>
                    <a:pt x="320" y="502"/>
                    <a:pt x="642" y="358"/>
                  </a:cubicBezTo>
                  <a:cubicBezTo>
                    <a:pt x="977" y="168"/>
                    <a:pt x="1275" y="168"/>
                    <a:pt x="1320" y="96"/>
                  </a:cubicBezTo>
                  <a:cubicBezTo>
                    <a:pt x="1320" y="60"/>
                    <a:pt x="1203" y="14"/>
                    <a:pt x="1094" y="14"/>
                  </a:cubicBezTo>
                  <a:cubicBezTo>
                    <a:pt x="1056" y="5"/>
                    <a:pt x="1014" y="1"/>
                    <a:pt x="96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11"/>
            <p:cNvSpPr/>
            <p:nvPr/>
          </p:nvSpPr>
          <p:spPr>
            <a:xfrm flipH="1">
              <a:off x="5643114" y="1790981"/>
              <a:ext cx="70039" cy="34583"/>
            </a:xfrm>
            <a:custGeom>
              <a:avLst/>
              <a:gdLst/>
              <a:ahLst/>
              <a:cxnLst/>
              <a:rect l="l" t="t" r="r" b="b"/>
              <a:pathLst>
                <a:path w="1203" h="594" extrusionOk="0">
                  <a:moveTo>
                    <a:pt x="394" y="0"/>
                  </a:moveTo>
                  <a:cubicBezTo>
                    <a:pt x="322" y="0"/>
                    <a:pt x="254" y="9"/>
                    <a:pt x="190" y="24"/>
                  </a:cubicBezTo>
                  <a:cubicBezTo>
                    <a:pt x="72" y="60"/>
                    <a:pt x="0" y="106"/>
                    <a:pt x="0" y="142"/>
                  </a:cubicBezTo>
                  <a:cubicBezTo>
                    <a:pt x="36" y="214"/>
                    <a:pt x="298" y="178"/>
                    <a:pt x="606" y="286"/>
                  </a:cubicBezTo>
                  <a:cubicBezTo>
                    <a:pt x="940" y="404"/>
                    <a:pt x="1094" y="594"/>
                    <a:pt x="1166" y="594"/>
                  </a:cubicBezTo>
                  <a:cubicBezTo>
                    <a:pt x="1202" y="558"/>
                    <a:pt x="1166" y="476"/>
                    <a:pt x="1130" y="368"/>
                  </a:cubicBezTo>
                  <a:cubicBezTo>
                    <a:pt x="1058" y="250"/>
                    <a:pt x="904" y="142"/>
                    <a:pt x="714" y="60"/>
                  </a:cubicBezTo>
                  <a:cubicBezTo>
                    <a:pt x="603" y="18"/>
                    <a:pt x="495" y="0"/>
                    <a:pt x="394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11"/>
            <p:cNvSpPr/>
            <p:nvPr/>
          </p:nvSpPr>
          <p:spPr>
            <a:xfrm flipH="1">
              <a:off x="5710998" y="1970296"/>
              <a:ext cx="63751" cy="35107"/>
            </a:xfrm>
            <a:custGeom>
              <a:avLst/>
              <a:gdLst/>
              <a:ahLst/>
              <a:cxnLst/>
              <a:rect l="l" t="t" r="r" b="b"/>
              <a:pathLst>
                <a:path w="1095" h="603" extrusionOk="0">
                  <a:moveTo>
                    <a:pt x="416" y="0"/>
                  </a:moveTo>
                  <a:cubicBezTo>
                    <a:pt x="308" y="36"/>
                    <a:pt x="226" y="72"/>
                    <a:pt x="154" y="109"/>
                  </a:cubicBezTo>
                  <a:cubicBezTo>
                    <a:pt x="118" y="109"/>
                    <a:pt x="45" y="145"/>
                    <a:pt x="0" y="190"/>
                  </a:cubicBezTo>
                  <a:cubicBezTo>
                    <a:pt x="45" y="298"/>
                    <a:pt x="154" y="416"/>
                    <a:pt x="271" y="488"/>
                  </a:cubicBezTo>
                  <a:cubicBezTo>
                    <a:pt x="342" y="558"/>
                    <a:pt x="431" y="602"/>
                    <a:pt x="524" y="602"/>
                  </a:cubicBezTo>
                  <a:cubicBezTo>
                    <a:pt x="575" y="602"/>
                    <a:pt x="627" y="589"/>
                    <a:pt x="678" y="561"/>
                  </a:cubicBezTo>
                  <a:cubicBezTo>
                    <a:pt x="868" y="524"/>
                    <a:pt x="986" y="371"/>
                    <a:pt x="1094" y="190"/>
                  </a:cubicBezTo>
                  <a:cubicBezTo>
                    <a:pt x="986" y="145"/>
                    <a:pt x="904" y="72"/>
                    <a:pt x="832" y="72"/>
                  </a:cubicBezTo>
                  <a:cubicBezTo>
                    <a:pt x="678" y="0"/>
                    <a:pt x="534" y="0"/>
                    <a:pt x="416" y="0"/>
                  </a:cubicBezTo>
                  <a:close/>
                </a:path>
              </a:pathLst>
            </a:custGeom>
            <a:solidFill>
              <a:srgbClr val="D143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11"/>
            <p:cNvSpPr/>
            <p:nvPr/>
          </p:nvSpPr>
          <p:spPr>
            <a:xfrm flipH="1">
              <a:off x="5699933" y="1652360"/>
              <a:ext cx="346409" cy="315844"/>
            </a:xfrm>
            <a:custGeom>
              <a:avLst/>
              <a:gdLst/>
              <a:ahLst/>
              <a:cxnLst/>
              <a:rect l="l" t="t" r="r" b="b"/>
              <a:pathLst>
                <a:path w="5950" h="5425" extrusionOk="0">
                  <a:moveTo>
                    <a:pt x="4521" y="0"/>
                  </a:moveTo>
                  <a:cubicBezTo>
                    <a:pt x="3879" y="0"/>
                    <a:pt x="3237" y="0"/>
                    <a:pt x="2595" y="145"/>
                  </a:cubicBezTo>
                  <a:cubicBezTo>
                    <a:pt x="1953" y="335"/>
                    <a:pt x="1392" y="633"/>
                    <a:pt x="976" y="1130"/>
                  </a:cubicBezTo>
                  <a:cubicBezTo>
                    <a:pt x="678" y="1465"/>
                    <a:pt x="524" y="1845"/>
                    <a:pt x="335" y="2261"/>
                  </a:cubicBezTo>
                  <a:cubicBezTo>
                    <a:pt x="145" y="2749"/>
                    <a:pt x="0" y="3309"/>
                    <a:pt x="0" y="3843"/>
                  </a:cubicBezTo>
                  <a:cubicBezTo>
                    <a:pt x="0" y="4367"/>
                    <a:pt x="190" y="4928"/>
                    <a:pt x="561" y="5343"/>
                  </a:cubicBezTo>
                  <a:lnTo>
                    <a:pt x="524" y="5425"/>
                  </a:lnTo>
                  <a:cubicBezTo>
                    <a:pt x="823" y="5380"/>
                    <a:pt x="1130" y="5199"/>
                    <a:pt x="1320" y="4973"/>
                  </a:cubicBezTo>
                  <a:cubicBezTo>
                    <a:pt x="1917" y="4250"/>
                    <a:pt x="2107" y="3237"/>
                    <a:pt x="1772" y="2369"/>
                  </a:cubicBezTo>
                  <a:lnTo>
                    <a:pt x="1772" y="2369"/>
                  </a:lnTo>
                  <a:cubicBezTo>
                    <a:pt x="1971" y="2408"/>
                    <a:pt x="2167" y="2425"/>
                    <a:pt x="2362" y="2425"/>
                  </a:cubicBezTo>
                  <a:cubicBezTo>
                    <a:pt x="2752" y="2425"/>
                    <a:pt x="3137" y="2357"/>
                    <a:pt x="3535" y="2261"/>
                  </a:cubicBezTo>
                  <a:cubicBezTo>
                    <a:pt x="4032" y="2143"/>
                    <a:pt x="4557" y="1953"/>
                    <a:pt x="5009" y="1691"/>
                  </a:cubicBezTo>
                  <a:cubicBezTo>
                    <a:pt x="5425" y="1393"/>
                    <a:pt x="5795" y="977"/>
                    <a:pt x="5949" y="488"/>
                  </a:cubicBezTo>
                  <a:lnTo>
                    <a:pt x="5949" y="371"/>
                  </a:lnTo>
                  <a:cubicBezTo>
                    <a:pt x="5949" y="335"/>
                    <a:pt x="5913" y="299"/>
                    <a:pt x="5877" y="299"/>
                  </a:cubicBezTo>
                  <a:cubicBezTo>
                    <a:pt x="5461" y="36"/>
                    <a:pt x="4973" y="0"/>
                    <a:pt x="4521" y="0"/>
                  </a:cubicBez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11"/>
            <p:cNvSpPr/>
            <p:nvPr/>
          </p:nvSpPr>
          <p:spPr>
            <a:xfrm flipH="1">
              <a:off x="5965241" y="1914406"/>
              <a:ext cx="125348" cy="137050"/>
            </a:xfrm>
            <a:custGeom>
              <a:avLst/>
              <a:gdLst/>
              <a:ahLst/>
              <a:cxnLst/>
              <a:rect l="l" t="t" r="r" b="b"/>
              <a:pathLst>
                <a:path w="2153" h="2354" extrusionOk="0">
                  <a:moveTo>
                    <a:pt x="980" y="0"/>
                  </a:moveTo>
                  <a:cubicBezTo>
                    <a:pt x="638" y="0"/>
                    <a:pt x="291" y="163"/>
                    <a:pt x="154" y="508"/>
                  </a:cubicBezTo>
                  <a:cubicBezTo>
                    <a:pt x="1" y="842"/>
                    <a:pt x="82" y="1222"/>
                    <a:pt x="227" y="1521"/>
                  </a:cubicBezTo>
                  <a:cubicBezTo>
                    <a:pt x="467" y="2050"/>
                    <a:pt x="999" y="2353"/>
                    <a:pt x="1543" y="2353"/>
                  </a:cubicBezTo>
                  <a:cubicBezTo>
                    <a:pt x="1696" y="2353"/>
                    <a:pt x="1850" y="2330"/>
                    <a:pt x="1999" y="2280"/>
                  </a:cubicBezTo>
                  <a:lnTo>
                    <a:pt x="2152" y="1828"/>
                  </a:lnTo>
                  <a:cubicBezTo>
                    <a:pt x="2035" y="1828"/>
                    <a:pt x="1963" y="1828"/>
                    <a:pt x="1854" y="1783"/>
                  </a:cubicBezTo>
                  <a:cubicBezTo>
                    <a:pt x="1999" y="1602"/>
                    <a:pt x="1999" y="1186"/>
                    <a:pt x="1999" y="960"/>
                  </a:cubicBezTo>
                  <a:cubicBezTo>
                    <a:pt x="1999" y="653"/>
                    <a:pt x="1854" y="354"/>
                    <a:pt x="1583" y="201"/>
                  </a:cubicBezTo>
                  <a:cubicBezTo>
                    <a:pt x="1423" y="69"/>
                    <a:pt x="1202" y="0"/>
                    <a:pt x="980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11"/>
            <p:cNvSpPr/>
            <p:nvPr/>
          </p:nvSpPr>
          <p:spPr>
            <a:xfrm flipH="1">
              <a:off x="5982591" y="1948173"/>
              <a:ext cx="96936" cy="83196"/>
            </a:xfrm>
            <a:custGeom>
              <a:avLst/>
              <a:gdLst/>
              <a:ahLst/>
              <a:cxnLst/>
              <a:rect l="l" t="t" r="r" b="b"/>
              <a:pathLst>
                <a:path w="1665" h="1429" extrusionOk="0">
                  <a:moveTo>
                    <a:pt x="380" y="0"/>
                  </a:moveTo>
                  <a:cubicBezTo>
                    <a:pt x="308" y="0"/>
                    <a:pt x="263" y="0"/>
                    <a:pt x="190" y="73"/>
                  </a:cubicBezTo>
                  <a:cubicBezTo>
                    <a:pt x="0" y="299"/>
                    <a:pt x="344" y="832"/>
                    <a:pt x="489" y="1022"/>
                  </a:cubicBezTo>
                  <a:cubicBezTo>
                    <a:pt x="679" y="1248"/>
                    <a:pt x="986" y="1429"/>
                    <a:pt x="1284" y="1429"/>
                  </a:cubicBezTo>
                  <a:lnTo>
                    <a:pt x="1320" y="1429"/>
                  </a:lnTo>
                  <a:cubicBezTo>
                    <a:pt x="1664" y="1429"/>
                    <a:pt x="1619" y="1167"/>
                    <a:pt x="1474" y="904"/>
                  </a:cubicBezTo>
                  <a:cubicBezTo>
                    <a:pt x="1438" y="832"/>
                    <a:pt x="1357" y="796"/>
                    <a:pt x="1320" y="715"/>
                  </a:cubicBezTo>
                  <a:cubicBezTo>
                    <a:pt x="1248" y="525"/>
                    <a:pt x="1094" y="344"/>
                    <a:pt x="905" y="226"/>
                  </a:cubicBezTo>
                  <a:cubicBezTo>
                    <a:pt x="796" y="154"/>
                    <a:pt x="570" y="0"/>
                    <a:pt x="380" y="0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11"/>
            <p:cNvSpPr/>
            <p:nvPr/>
          </p:nvSpPr>
          <p:spPr>
            <a:xfrm flipH="1">
              <a:off x="5987365" y="1948697"/>
              <a:ext cx="67943" cy="82672"/>
            </a:xfrm>
            <a:custGeom>
              <a:avLst/>
              <a:gdLst/>
              <a:ahLst/>
              <a:cxnLst/>
              <a:rect l="l" t="t" r="r" b="b"/>
              <a:pathLst>
                <a:path w="1167" h="1420" extrusionOk="0">
                  <a:moveTo>
                    <a:pt x="82" y="0"/>
                  </a:moveTo>
                  <a:cubicBezTo>
                    <a:pt x="30" y="0"/>
                    <a:pt x="0" y="9"/>
                    <a:pt x="0" y="27"/>
                  </a:cubicBezTo>
                  <a:cubicBezTo>
                    <a:pt x="0" y="27"/>
                    <a:pt x="118" y="64"/>
                    <a:pt x="263" y="145"/>
                  </a:cubicBezTo>
                  <a:cubicBezTo>
                    <a:pt x="416" y="181"/>
                    <a:pt x="606" y="335"/>
                    <a:pt x="751" y="561"/>
                  </a:cubicBezTo>
                  <a:cubicBezTo>
                    <a:pt x="904" y="742"/>
                    <a:pt x="977" y="968"/>
                    <a:pt x="1058" y="1158"/>
                  </a:cubicBezTo>
                  <a:cubicBezTo>
                    <a:pt x="1094" y="1311"/>
                    <a:pt x="1094" y="1420"/>
                    <a:pt x="1130" y="1420"/>
                  </a:cubicBezTo>
                  <a:cubicBezTo>
                    <a:pt x="1130" y="1420"/>
                    <a:pt x="1167" y="1311"/>
                    <a:pt x="1130" y="1121"/>
                  </a:cubicBezTo>
                  <a:cubicBezTo>
                    <a:pt x="1094" y="968"/>
                    <a:pt x="1022" y="706"/>
                    <a:pt x="868" y="480"/>
                  </a:cubicBezTo>
                  <a:cubicBezTo>
                    <a:pt x="678" y="253"/>
                    <a:pt x="452" y="109"/>
                    <a:pt x="299" y="27"/>
                  </a:cubicBezTo>
                  <a:cubicBezTo>
                    <a:pt x="208" y="9"/>
                    <a:pt x="134" y="0"/>
                    <a:pt x="82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11"/>
            <p:cNvSpPr/>
            <p:nvPr/>
          </p:nvSpPr>
          <p:spPr>
            <a:xfrm flipH="1">
              <a:off x="5995808" y="1961331"/>
              <a:ext cx="35281" cy="54261"/>
            </a:xfrm>
            <a:custGeom>
              <a:avLst/>
              <a:gdLst/>
              <a:ahLst/>
              <a:cxnLst/>
              <a:rect l="l" t="t" r="r" b="b"/>
              <a:pathLst>
                <a:path w="606" h="932" extrusionOk="0">
                  <a:moveTo>
                    <a:pt x="73" y="0"/>
                  </a:moveTo>
                  <a:cubicBezTo>
                    <a:pt x="73" y="0"/>
                    <a:pt x="36" y="73"/>
                    <a:pt x="0" y="190"/>
                  </a:cubicBezTo>
                  <a:cubicBezTo>
                    <a:pt x="0" y="299"/>
                    <a:pt x="0" y="452"/>
                    <a:pt x="73" y="606"/>
                  </a:cubicBezTo>
                  <a:cubicBezTo>
                    <a:pt x="190" y="751"/>
                    <a:pt x="299" y="868"/>
                    <a:pt x="416" y="904"/>
                  </a:cubicBezTo>
                  <a:cubicBezTo>
                    <a:pt x="470" y="923"/>
                    <a:pt x="507" y="932"/>
                    <a:pt x="535" y="932"/>
                  </a:cubicBezTo>
                  <a:cubicBezTo>
                    <a:pt x="563" y="932"/>
                    <a:pt x="583" y="923"/>
                    <a:pt x="606" y="904"/>
                  </a:cubicBezTo>
                  <a:cubicBezTo>
                    <a:pt x="606" y="904"/>
                    <a:pt x="335" y="796"/>
                    <a:pt x="190" y="525"/>
                  </a:cubicBezTo>
                  <a:cubicBezTo>
                    <a:pt x="36" y="299"/>
                    <a:pt x="109" y="36"/>
                    <a:pt x="73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11"/>
            <p:cNvSpPr/>
            <p:nvPr/>
          </p:nvSpPr>
          <p:spPr>
            <a:xfrm flipH="1">
              <a:off x="5726310" y="1886577"/>
              <a:ext cx="50535" cy="48497"/>
            </a:xfrm>
            <a:custGeom>
              <a:avLst/>
              <a:gdLst/>
              <a:ahLst/>
              <a:cxnLst/>
              <a:rect l="l" t="t" r="r" b="b"/>
              <a:pathLst>
                <a:path w="868" h="833" extrusionOk="0">
                  <a:moveTo>
                    <a:pt x="226" y="606"/>
                  </a:moveTo>
                  <a:cubicBezTo>
                    <a:pt x="230" y="610"/>
                    <a:pt x="234" y="613"/>
                    <a:pt x="238" y="616"/>
                  </a:cubicBezTo>
                  <a:lnTo>
                    <a:pt x="238" y="616"/>
                  </a:lnTo>
                  <a:cubicBezTo>
                    <a:pt x="234" y="613"/>
                    <a:pt x="230" y="610"/>
                    <a:pt x="226" y="606"/>
                  </a:cubicBezTo>
                  <a:close/>
                  <a:moveTo>
                    <a:pt x="262" y="1"/>
                  </a:moveTo>
                  <a:cubicBezTo>
                    <a:pt x="0" y="82"/>
                    <a:pt x="36" y="308"/>
                    <a:pt x="154" y="498"/>
                  </a:cubicBezTo>
                  <a:lnTo>
                    <a:pt x="154" y="416"/>
                  </a:lnTo>
                  <a:lnTo>
                    <a:pt x="190" y="416"/>
                  </a:lnTo>
                  <a:cubicBezTo>
                    <a:pt x="226" y="416"/>
                    <a:pt x="262" y="453"/>
                    <a:pt x="307" y="498"/>
                  </a:cubicBezTo>
                  <a:cubicBezTo>
                    <a:pt x="344" y="534"/>
                    <a:pt x="416" y="606"/>
                    <a:pt x="380" y="642"/>
                  </a:cubicBezTo>
                  <a:lnTo>
                    <a:pt x="344" y="642"/>
                  </a:lnTo>
                  <a:cubicBezTo>
                    <a:pt x="311" y="642"/>
                    <a:pt x="272" y="642"/>
                    <a:pt x="238" y="616"/>
                  </a:cubicBezTo>
                  <a:lnTo>
                    <a:pt x="238" y="616"/>
                  </a:lnTo>
                  <a:cubicBezTo>
                    <a:pt x="314" y="683"/>
                    <a:pt x="382" y="726"/>
                    <a:pt x="416" y="760"/>
                  </a:cubicBezTo>
                  <a:cubicBezTo>
                    <a:pt x="488" y="796"/>
                    <a:pt x="533" y="832"/>
                    <a:pt x="606" y="832"/>
                  </a:cubicBezTo>
                  <a:lnTo>
                    <a:pt x="642" y="832"/>
                  </a:lnTo>
                  <a:cubicBezTo>
                    <a:pt x="714" y="796"/>
                    <a:pt x="759" y="760"/>
                    <a:pt x="796" y="679"/>
                  </a:cubicBezTo>
                  <a:lnTo>
                    <a:pt x="714" y="679"/>
                  </a:lnTo>
                  <a:cubicBezTo>
                    <a:pt x="714" y="679"/>
                    <a:pt x="759" y="642"/>
                    <a:pt x="796" y="534"/>
                  </a:cubicBezTo>
                  <a:cubicBezTo>
                    <a:pt x="832" y="453"/>
                    <a:pt x="868" y="308"/>
                    <a:pt x="796" y="154"/>
                  </a:cubicBezTo>
                  <a:cubicBezTo>
                    <a:pt x="678" y="46"/>
                    <a:pt x="570" y="1"/>
                    <a:pt x="452" y="1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11"/>
            <p:cNvSpPr/>
            <p:nvPr/>
          </p:nvSpPr>
          <p:spPr>
            <a:xfrm flipH="1">
              <a:off x="5726310" y="1884481"/>
              <a:ext cx="35281" cy="41627"/>
            </a:xfrm>
            <a:custGeom>
              <a:avLst/>
              <a:gdLst/>
              <a:ahLst/>
              <a:cxnLst/>
              <a:rect l="l" t="t" r="r" b="b"/>
              <a:pathLst>
                <a:path w="606" h="715" extrusionOk="0">
                  <a:moveTo>
                    <a:pt x="82" y="0"/>
                  </a:moveTo>
                  <a:cubicBezTo>
                    <a:pt x="45" y="0"/>
                    <a:pt x="45" y="37"/>
                    <a:pt x="0" y="37"/>
                  </a:cubicBezTo>
                  <a:lnTo>
                    <a:pt x="190" y="37"/>
                  </a:lnTo>
                  <a:cubicBezTo>
                    <a:pt x="299" y="37"/>
                    <a:pt x="399" y="75"/>
                    <a:pt x="507" y="166"/>
                  </a:cubicBezTo>
                  <a:lnTo>
                    <a:pt x="507" y="166"/>
                  </a:lnTo>
                  <a:cubicBezTo>
                    <a:pt x="427" y="61"/>
                    <a:pt x="291" y="0"/>
                    <a:pt x="154" y="0"/>
                  </a:cubicBezTo>
                  <a:close/>
                  <a:moveTo>
                    <a:pt x="507" y="166"/>
                  </a:moveTo>
                  <a:cubicBezTo>
                    <a:pt x="538" y="207"/>
                    <a:pt x="560" y="255"/>
                    <a:pt x="570" y="308"/>
                  </a:cubicBezTo>
                  <a:cubicBezTo>
                    <a:pt x="570" y="308"/>
                    <a:pt x="570" y="308"/>
                    <a:pt x="570" y="308"/>
                  </a:cubicBezTo>
                  <a:lnTo>
                    <a:pt x="570" y="308"/>
                  </a:lnTo>
                  <a:cubicBezTo>
                    <a:pt x="564" y="270"/>
                    <a:pt x="553" y="230"/>
                    <a:pt x="534" y="190"/>
                  </a:cubicBezTo>
                  <a:cubicBezTo>
                    <a:pt x="525" y="182"/>
                    <a:pt x="516" y="174"/>
                    <a:pt x="507" y="166"/>
                  </a:cubicBezTo>
                  <a:close/>
                  <a:moveTo>
                    <a:pt x="570" y="308"/>
                  </a:moveTo>
                  <a:cubicBezTo>
                    <a:pt x="587" y="415"/>
                    <a:pt x="560" y="510"/>
                    <a:pt x="534" y="570"/>
                  </a:cubicBezTo>
                  <a:cubicBezTo>
                    <a:pt x="497" y="678"/>
                    <a:pt x="452" y="715"/>
                    <a:pt x="452" y="715"/>
                  </a:cubicBezTo>
                  <a:lnTo>
                    <a:pt x="534" y="715"/>
                  </a:lnTo>
                  <a:cubicBezTo>
                    <a:pt x="534" y="642"/>
                    <a:pt x="570" y="606"/>
                    <a:pt x="570" y="534"/>
                  </a:cubicBezTo>
                  <a:cubicBezTo>
                    <a:pt x="606" y="453"/>
                    <a:pt x="606" y="344"/>
                    <a:pt x="570" y="308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11"/>
            <p:cNvSpPr/>
            <p:nvPr/>
          </p:nvSpPr>
          <p:spPr>
            <a:xfrm flipH="1">
              <a:off x="5752625" y="1910796"/>
              <a:ext cx="15312" cy="13216"/>
            </a:xfrm>
            <a:custGeom>
              <a:avLst/>
              <a:gdLst/>
              <a:ahLst/>
              <a:cxnLst/>
              <a:rect l="l" t="t" r="r" b="b"/>
              <a:pathLst>
                <a:path w="263" h="227" extrusionOk="0">
                  <a:moveTo>
                    <a:pt x="1" y="0"/>
                  </a:moveTo>
                  <a:lnTo>
                    <a:pt x="1" y="82"/>
                  </a:lnTo>
                  <a:cubicBezTo>
                    <a:pt x="37" y="118"/>
                    <a:pt x="73" y="154"/>
                    <a:pt x="73" y="190"/>
                  </a:cubicBezTo>
                  <a:cubicBezTo>
                    <a:pt x="109" y="226"/>
                    <a:pt x="154" y="226"/>
                    <a:pt x="191" y="226"/>
                  </a:cubicBezTo>
                  <a:lnTo>
                    <a:pt x="227" y="226"/>
                  </a:lnTo>
                  <a:cubicBezTo>
                    <a:pt x="263" y="190"/>
                    <a:pt x="191" y="118"/>
                    <a:pt x="154" y="82"/>
                  </a:cubicBezTo>
                  <a:cubicBezTo>
                    <a:pt x="109" y="37"/>
                    <a:pt x="73" y="0"/>
                    <a:pt x="37" y="0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11"/>
            <p:cNvSpPr/>
            <p:nvPr/>
          </p:nvSpPr>
          <p:spPr>
            <a:xfrm flipH="1">
              <a:off x="5792097" y="1935015"/>
              <a:ext cx="101128" cy="72659"/>
            </a:xfrm>
            <a:custGeom>
              <a:avLst/>
              <a:gdLst/>
              <a:ahLst/>
              <a:cxnLst/>
              <a:rect l="l" t="t" r="r" b="b"/>
              <a:pathLst>
                <a:path w="1737" h="1248" extrusionOk="0">
                  <a:moveTo>
                    <a:pt x="986" y="0"/>
                  </a:moveTo>
                  <a:cubicBezTo>
                    <a:pt x="571" y="36"/>
                    <a:pt x="1" y="190"/>
                    <a:pt x="82" y="796"/>
                  </a:cubicBezTo>
                  <a:cubicBezTo>
                    <a:pt x="119" y="1130"/>
                    <a:pt x="498" y="1203"/>
                    <a:pt x="760" y="1248"/>
                  </a:cubicBezTo>
                  <a:lnTo>
                    <a:pt x="797" y="1248"/>
                  </a:lnTo>
                  <a:cubicBezTo>
                    <a:pt x="1212" y="1248"/>
                    <a:pt x="1737" y="1058"/>
                    <a:pt x="1737" y="525"/>
                  </a:cubicBezTo>
                  <a:cubicBezTo>
                    <a:pt x="1737" y="190"/>
                    <a:pt x="1402" y="0"/>
                    <a:pt x="1059" y="0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11"/>
            <p:cNvSpPr/>
            <p:nvPr/>
          </p:nvSpPr>
          <p:spPr>
            <a:xfrm flipH="1">
              <a:off x="5618895" y="1928670"/>
              <a:ext cx="81100" cy="63227"/>
            </a:xfrm>
            <a:custGeom>
              <a:avLst/>
              <a:gdLst/>
              <a:ahLst/>
              <a:cxnLst/>
              <a:rect l="l" t="t" r="r" b="b"/>
              <a:pathLst>
                <a:path w="1393" h="1086" extrusionOk="0">
                  <a:moveTo>
                    <a:pt x="796" y="1"/>
                  </a:moveTo>
                  <a:cubicBezTo>
                    <a:pt x="452" y="37"/>
                    <a:pt x="0" y="145"/>
                    <a:pt x="72" y="679"/>
                  </a:cubicBezTo>
                  <a:cubicBezTo>
                    <a:pt x="72" y="977"/>
                    <a:pt x="380" y="1050"/>
                    <a:pt x="606" y="1086"/>
                  </a:cubicBezTo>
                  <a:lnTo>
                    <a:pt x="642" y="1086"/>
                  </a:lnTo>
                  <a:cubicBezTo>
                    <a:pt x="976" y="1086"/>
                    <a:pt x="1392" y="905"/>
                    <a:pt x="1392" y="453"/>
                  </a:cubicBezTo>
                  <a:cubicBezTo>
                    <a:pt x="1392" y="145"/>
                    <a:pt x="1130" y="1"/>
                    <a:pt x="832" y="1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11"/>
            <p:cNvSpPr/>
            <p:nvPr/>
          </p:nvSpPr>
          <p:spPr>
            <a:xfrm flipH="1">
              <a:off x="5794191" y="2495436"/>
              <a:ext cx="260651" cy="246562"/>
            </a:xfrm>
            <a:custGeom>
              <a:avLst/>
              <a:gdLst/>
              <a:ahLst/>
              <a:cxnLst/>
              <a:rect l="l" t="t" r="r" b="b"/>
              <a:pathLst>
                <a:path w="4477" h="4235" extrusionOk="0">
                  <a:moveTo>
                    <a:pt x="2130" y="0"/>
                  </a:moveTo>
                  <a:cubicBezTo>
                    <a:pt x="2067" y="0"/>
                    <a:pt x="2027" y="60"/>
                    <a:pt x="2027" y="166"/>
                  </a:cubicBezTo>
                  <a:cubicBezTo>
                    <a:pt x="2027" y="356"/>
                    <a:pt x="2099" y="509"/>
                    <a:pt x="2180" y="663"/>
                  </a:cubicBezTo>
                  <a:cubicBezTo>
                    <a:pt x="2289" y="844"/>
                    <a:pt x="2406" y="997"/>
                    <a:pt x="2515" y="1223"/>
                  </a:cubicBezTo>
                  <a:cubicBezTo>
                    <a:pt x="2063" y="1070"/>
                    <a:pt x="1728" y="808"/>
                    <a:pt x="1312" y="663"/>
                  </a:cubicBezTo>
                  <a:cubicBezTo>
                    <a:pt x="1227" y="630"/>
                    <a:pt x="948" y="526"/>
                    <a:pt x="787" y="526"/>
                  </a:cubicBezTo>
                  <a:cubicBezTo>
                    <a:pt x="725" y="526"/>
                    <a:pt x="680" y="542"/>
                    <a:pt x="670" y="582"/>
                  </a:cubicBezTo>
                  <a:cubicBezTo>
                    <a:pt x="634" y="808"/>
                    <a:pt x="1014" y="961"/>
                    <a:pt x="1159" y="1070"/>
                  </a:cubicBezTo>
                  <a:cubicBezTo>
                    <a:pt x="1384" y="1223"/>
                    <a:pt x="1645" y="1376"/>
                    <a:pt x="1871" y="1485"/>
                  </a:cubicBezTo>
                  <a:lnTo>
                    <a:pt x="1871" y="1485"/>
                  </a:lnTo>
                  <a:cubicBezTo>
                    <a:pt x="1846" y="1473"/>
                    <a:pt x="1802" y="1470"/>
                    <a:pt x="1750" y="1470"/>
                  </a:cubicBezTo>
                  <a:cubicBezTo>
                    <a:pt x="1642" y="1470"/>
                    <a:pt x="1499" y="1486"/>
                    <a:pt x="1421" y="1486"/>
                  </a:cubicBezTo>
                  <a:cubicBezTo>
                    <a:pt x="1276" y="1449"/>
                    <a:pt x="1086" y="1413"/>
                    <a:pt x="896" y="1413"/>
                  </a:cubicBezTo>
                  <a:cubicBezTo>
                    <a:pt x="859" y="1401"/>
                    <a:pt x="724" y="1388"/>
                    <a:pt x="580" y="1388"/>
                  </a:cubicBezTo>
                  <a:cubicBezTo>
                    <a:pt x="309" y="1388"/>
                    <a:pt x="0" y="1432"/>
                    <a:pt x="218" y="1603"/>
                  </a:cubicBezTo>
                  <a:cubicBezTo>
                    <a:pt x="372" y="1712"/>
                    <a:pt x="707" y="1748"/>
                    <a:pt x="896" y="1793"/>
                  </a:cubicBezTo>
                  <a:cubicBezTo>
                    <a:pt x="1159" y="1829"/>
                    <a:pt x="1385" y="1865"/>
                    <a:pt x="1647" y="1865"/>
                  </a:cubicBezTo>
                  <a:cubicBezTo>
                    <a:pt x="1122" y="1974"/>
                    <a:pt x="562" y="1865"/>
                    <a:pt x="146" y="2200"/>
                  </a:cubicBezTo>
                  <a:cubicBezTo>
                    <a:pt x="110" y="2245"/>
                    <a:pt x="65" y="2281"/>
                    <a:pt x="65" y="2354"/>
                  </a:cubicBezTo>
                  <a:cubicBezTo>
                    <a:pt x="110" y="2390"/>
                    <a:pt x="146" y="2390"/>
                    <a:pt x="182" y="2426"/>
                  </a:cubicBezTo>
                  <a:cubicBezTo>
                    <a:pt x="336" y="2471"/>
                    <a:pt x="481" y="2471"/>
                    <a:pt x="634" y="2471"/>
                  </a:cubicBezTo>
                  <a:cubicBezTo>
                    <a:pt x="1014" y="2426"/>
                    <a:pt x="1421" y="2426"/>
                    <a:pt x="1837" y="2426"/>
                  </a:cubicBezTo>
                  <a:cubicBezTo>
                    <a:pt x="1466" y="2507"/>
                    <a:pt x="1122" y="2580"/>
                    <a:pt x="788" y="2652"/>
                  </a:cubicBezTo>
                  <a:cubicBezTo>
                    <a:pt x="598" y="2733"/>
                    <a:pt x="372" y="2842"/>
                    <a:pt x="291" y="3032"/>
                  </a:cubicBezTo>
                  <a:cubicBezTo>
                    <a:pt x="371" y="3062"/>
                    <a:pt x="458" y="3073"/>
                    <a:pt x="548" y="3073"/>
                  </a:cubicBezTo>
                  <a:cubicBezTo>
                    <a:pt x="672" y="3073"/>
                    <a:pt x="802" y="3053"/>
                    <a:pt x="933" y="3032"/>
                  </a:cubicBezTo>
                  <a:cubicBezTo>
                    <a:pt x="1195" y="2995"/>
                    <a:pt x="1466" y="2995"/>
                    <a:pt x="1728" y="2995"/>
                  </a:cubicBezTo>
                  <a:cubicBezTo>
                    <a:pt x="2144" y="2995"/>
                    <a:pt x="2668" y="3294"/>
                    <a:pt x="3048" y="3484"/>
                  </a:cubicBezTo>
                  <a:cubicBezTo>
                    <a:pt x="3536" y="3746"/>
                    <a:pt x="3988" y="3972"/>
                    <a:pt x="4477" y="4234"/>
                  </a:cubicBezTo>
                  <a:lnTo>
                    <a:pt x="3907" y="1522"/>
                  </a:lnTo>
                  <a:cubicBezTo>
                    <a:pt x="3573" y="1522"/>
                    <a:pt x="3229" y="1377"/>
                    <a:pt x="2967" y="1151"/>
                  </a:cubicBezTo>
                  <a:cubicBezTo>
                    <a:pt x="2705" y="925"/>
                    <a:pt x="2515" y="618"/>
                    <a:pt x="2406" y="319"/>
                  </a:cubicBezTo>
                  <a:cubicBezTo>
                    <a:pt x="2370" y="247"/>
                    <a:pt x="2325" y="130"/>
                    <a:pt x="2289" y="93"/>
                  </a:cubicBezTo>
                  <a:cubicBezTo>
                    <a:pt x="2229" y="30"/>
                    <a:pt x="2174" y="0"/>
                    <a:pt x="2130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0" name="Google Shape;620;p11"/>
          <p:cNvGrpSpPr/>
          <p:nvPr/>
        </p:nvGrpSpPr>
        <p:grpSpPr>
          <a:xfrm>
            <a:off x="800106" y="1128088"/>
            <a:ext cx="3502654" cy="3675887"/>
            <a:chOff x="800106" y="1128088"/>
            <a:chExt cx="3502654" cy="3675887"/>
          </a:xfrm>
        </p:grpSpPr>
        <p:sp>
          <p:nvSpPr>
            <p:cNvPr id="621" name="Google Shape;621;p11"/>
            <p:cNvSpPr/>
            <p:nvPr/>
          </p:nvSpPr>
          <p:spPr>
            <a:xfrm>
              <a:off x="800106" y="4495326"/>
              <a:ext cx="1535734" cy="308649"/>
            </a:xfrm>
            <a:custGeom>
              <a:avLst/>
              <a:gdLst/>
              <a:ahLst/>
              <a:cxnLst/>
              <a:rect l="l" t="t" r="r" b="b"/>
              <a:pathLst>
                <a:path w="22495" h="4521" extrusionOk="0">
                  <a:moveTo>
                    <a:pt x="11265" y="0"/>
                  </a:moveTo>
                  <a:cubicBezTo>
                    <a:pt x="5054" y="0"/>
                    <a:pt x="0" y="1022"/>
                    <a:pt x="0" y="2261"/>
                  </a:cubicBezTo>
                  <a:cubicBezTo>
                    <a:pt x="0" y="3508"/>
                    <a:pt x="5054" y="4521"/>
                    <a:pt x="11265" y="4521"/>
                  </a:cubicBezTo>
                  <a:cubicBezTo>
                    <a:pt x="17449" y="4521"/>
                    <a:pt x="22494" y="3508"/>
                    <a:pt x="22494" y="2261"/>
                  </a:cubicBezTo>
                  <a:cubicBezTo>
                    <a:pt x="22494" y="1022"/>
                    <a:pt x="17449" y="0"/>
                    <a:pt x="11265" y="0"/>
                  </a:cubicBezTo>
                  <a:close/>
                </a:path>
              </a:pathLst>
            </a:custGeom>
            <a:solidFill>
              <a:srgbClr val="8CACB9">
                <a:alpha val="9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22" name="Google Shape;622;p11"/>
            <p:cNvGrpSpPr/>
            <p:nvPr/>
          </p:nvGrpSpPr>
          <p:grpSpPr>
            <a:xfrm>
              <a:off x="896945" y="1128088"/>
              <a:ext cx="3405815" cy="3528514"/>
              <a:chOff x="896945" y="1128088"/>
              <a:chExt cx="3405815" cy="3528514"/>
            </a:xfrm>
          </p:grpSpPr>
          <p:sp>
            <p:nvSpPr>
              <p:cNvPr id="623" name="Google Shape;623;p11"/>
              <p:cNvSpPr/>
              <p:nvPr/>
            </p:nvSpPr>
            <p:spPr>
              <a:xfrm>
                <a:off x="1670675" y="1128088"/>
                <a:ext cx="2632084" cy="1644549"/>
              </a:xfrm>
              <a:custGeom>
                <a:avLst/>
                <a:gdLst/>
                <a:ahLst/>
                <a:cxnLst/>
                <a:rect l="l" t="t" r="r" b="b"/>
                <a:pathLst>
                  <a:path w="16763" h="10474" extrusionOk="0">
                    <a:moveTo>
                      <a:pt x="8625" y="1"/>
                    </a:moveTo>
                    <a:cubicBezTo>
                      <a:pt x="6980" y="1"/>
                      <a:pt x="5321" y="98"/>
                      <a:pt x="3689" y="217"/>
                    </a:cubicBezTo>
                    <a:cubicBezTo>
                      <a:pt x="3427" y="217"/>
                      <a:pt x="3201" y="217"/>
                      <a:pt x="2939" y="290"/>
                    </a:cubicBezTo>
                    <a:cubicBezTo>
                      <a:pt x="1691" y="669"/>
                      <a:pt x="1619" y="2251"/>
                      <a:pt x="1619" y="3382"/>
                    </a:cubicBezTo>
                    <a:cubicBezTo>
                      <a:pt x="1619" y="4512"/>
                      <a:pt x="1619" y="6275"/>
                      <a:pt x="1655" y="7405"/>
                    </a:cubicBezTo>
                    <a:cubicBezTo>
                      <a:pt x="1086" y="7821"/>
                      <a:pt x="525" y="8273"/>
                      <a:pt x="1" y="8761"/>
                    </a:cubicBezTo>
                    <a:cubicBezTo>
                      <a:pt x="597" y="8761"/>
                      <a:pt x="1203" y="8761"/>
                      <a:pt x="1809" y="8689"/>
                    </a:cubicBezTo>
                    <a:cubicBezTo>
                      <a:pt x="1990" y="9746"/>
                      <a:pt x="2559" y="10198"/>
                      <a:pt x="3726" y="10307"/>
                    </a:cubicBezTo>
                    <a:cubicBezTo>
                      <a:pt x="5117" y="10428"/>
                      <a:pt x="6527" y="10474"/>
                      <a:pt x="7941" y="10474"/>
                    </a:cubicBezTo>
                    <a:cubicBezTo>
                      <a:pt x="9173" y="10474"/>
                      <a:pt x="10407" y="10439"/>
                      <a:pt x="11637" y="10388"/>
                    </a:cubicBezTo>
                    <a:cubicBezTo>
                      <a:pt x="11708" y="10384"/>
                      <a:pt x="11803" y="10383"/>
                      <a:pt x="11917" y="10383"/>
                    </a:cubicBezTo>
                    <a:cubicBezTo>
                      <a:pt x="12134" y="10383"/>
                      <a:pt x="12419" y="10388"/>
                      <a:pt x="12742" y="10388"/>
                    </a:cubicBezTo>
                    <a:cubicBezTo>
                      <a:pt x="14220" y="10388"/>
                      <a:pt x="16485" y="10291"/>
                      <a:pt x="16573" y="9213"/>
                    </a:cubicBezTo>
                    <a:cubicBezTo>
                      <a:pt x="16727" y="7369"/>
                      <a:pt x="16763" y="4919"/>
                      <a:pt x="16727" y="3074"/>
                    </a:cubicBezTo>
                    <a:cubicBezTo>
                      <a:pt x="16681" y="2170"/>
                      <a:pt x="16645" y="624"/>
                      <a:pt x="15633" y="326"/>
                    </a:cubicBezTo>
                    <a:cubicBezTo>
                      <a:pt x="14955" y="136"/>
                      <a:pt x="14195" y="217"/>
                      <a:pt x="13517" y="136"/>
                    </a:cubicBezTo>
                    <a:cubicBezTo>
                      <a:pt x="12351" y="64"/>
                      <a:pt x="11184" y="100"/>
                      <a:pt x="10054" y="27"/>
                    </a:cubicBezTo>
                    <a:cubicBezTo>
                      <a:pt x="9580" y="9"/>
                      <a:pt x="9103" y="1"/>
                      <a:pt x="8625" y="1"/>
                    </a:cubicBezTo>
                    <a:close/>
                  </a:path>
                </a:pathLst>
              </a:custGeom>
              <a:solidFill>
                <a:srgbClr val="FF78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11"/>
              <p:cNvSpPr/>
              <p:nvPr/>
            </p:nvSpPr>
            <p:spPr>
              <a:xfrm>
                <a:off x="1975404" y="2251789"/>
                <a:ext cx="253620" cy="259935"/>
              </a:xfrm>
              <a:custGeom>
                <a:avLst/>
                <a:gdLst/>
                <a:ahLst/>
                <a:cxnLst/>
                <a:rect l="l" t="t" r="r" b="b"/>
                <a:pathLst>
                  <a:path w="4297" h="4404" extrusionOk="0">
                    <a:moveTo>
                      <a:pt x="2641" y="0"/>
                    </a:moveTo>
                    <a:cubicBezTo>
                      <a:pt x="2641" y="37"/>
                      <a:pt x="2604" y="37"/>
                      <a:pt x="2604" y="37"/>
                    </a:cubicBezTo>
                    <a:cubicBezTo>
                      <a:pt x="2415" y="227"/>
                      <a:pt x="2297" y="489"/>
                      <a:pt x="2152" y="715"/>
                    </a:cubicBezTo>
                    <a:cubicBezTo>
                      <a:pt x="1999" y="977"/>
                      <a:pt x="1881" y="1275"/>
                      <a:pt x="1737" y="1583"/>
                    </a:cubicBezTo>
                    <a:cubicBezTo>
                      <a:pt x="1773" y="1203"/>
                      <a:pt x="1773" y="823"/>
                      <a:pt x="1700" y="453"/>
                    </a:cubicBezTo>
                    <a:cubicBezTo>
                      <a:pt x="1666" y="362"/>
                      <a:pt x="1636" y="165"/>
                      <a:pt x="1575" y="165"/>
                    </a:cubicBezTo>
                    <a:cubicBezTo>
                      <a:pt x="1557" y="165"/>
                      <a:pt x="1536" y="183"/>
                      <a:pt x="1511" y="227"/>
                    </a:cubicBezTo>
                    <a:cubicBezTo>
                      <a:pt x="1429" y="335"/>
                      <a:pt x="1429" y="453"/>
                      <a:pt x="1429" y="561"/>
                    </a:cubicBezTo>
                    <a:cubicBezTo>
                      <a:pt x="1393" y="1085"/>
                      <a:pt x="1284" y="1619"/>
                      <a:pt x="1022" y="2107"/>
                    </a:cubicBezTo>
                    <a:cubicBezTo>
                      <a:pt x="751" y="2595"/>
                      <a:pt x="380" y="3047"/>
                      <a:pt x="1" y="3463"/>
                    </a:cubicBezTo>
                    <a:lnTo>
                      <a:pt x="2261" y="4403"/>
                    </a:lnTo>
                    <a:cubicBezTo>
                      <a:pt x="2641" y="3273"/>
                      <a:pt x="3617" y="2559"/>
                      <a:pt x="4187" y="1583"/>
                    </a:cubicBezTo>
                    <a:cubicBezTo>
                      <a:pt x="4296" y="1387"/>
                      <a:pt x="4274" y="1319"/>
                      <a:pt x="4195" y="1319"/>
                    </a:cubicBezTo>
                    <a:cubicBezTo>
                      <a:pt x="4058" y="1319"/>
                      <a:pt x="3751" y="1521"/>
                      <a:pt x="3653" y="1619"/>
                    </a:cubicBezTo>
                    <a:cubicBezTo>
                      <a:pt x="3427" y="1845"/>
                      <a:pt x="3201" y="2143"/>
                      <a:pt x="2975" y="2369"/>
                    </a:cubicBezTo>
                    <a:cubicBezTo>
                      <a:pt x="3237" y="2035"/>
                      <a:pt x="3509" y="1691"/>
                      <a:pt x="3735" y="1275"/>
                    </a:cubicBezTo>
                    <a:cubicBezTo>
                      <a:pt x="3807" y="1131"/>
                      <a:pt x="3997" y="905"/>
                      <a:pt x="3997" y="715"/>
                    </a:cubicBezTo>
                    <a:cubicBezTo>
                      <a:pt x="4011" y="613"/>
                      <a:pt x="3974" y="578"/>
                      <a:pt x="3920" y="578"/>
                    </a:cubicBezTo>
                    <a:cubicBezTo>
                      <a:pt x="3834" y="578"/>
                      <a:pt x="3703" y="665"/>
                      <a:pt x="3653" y="715"/>
                    </a:cubicBezTo>
                    <a:cubicBezTo>
                      <a:pt x="3283" y="1085"/>
                      <a:pt x="2939" y="1501"/>
                      <a:pt x="2641" y="1953"/>
                    </a:cubicBezTo>
                    <a:cubicBezTo>
                      <a:pt x="2903" y="1429"/>
                      <a:pt x="3201" y="905"/>
                      <a:pt x="3463" y="371"/>
                    </a:cubicBezTo>
                    <a:cubicBezTo>
                      <a:pt x="3534" y="276"/>
                      <a:pt x="3543" y="175"/>
                      <a:pt x="3442" y="175"/>
                    </a:cubicBezTo>
                    <a:cubicBezTo>
                      <a:pt x="3427" y="175"/>
                      <a:pt x="3410" y="177"/>
                      <a:pt x="3391" y="181"/>
                    </a:cubicBezTo>
                    <a:cubicBezTo>
                      <a:pt x="3283" y="227"/>
                      <a:pt x="3201" y="299"/>
                      <a:pt x="3129" y="335"/>
                    </a:cubicBezTo>
                    <a:cubicBezTo>
                      <a:pt x="3011" y="489"/>
                      <a:pt x="2867" y="633"/>
                      <a:pt x="2785" y="787"/>
                    </a:cubicBezTo>
                    <a:cubicBezTo>
                      <a:pt x="2677" y="941"/>
                      <a:pt x="2559" y="1085"/>
                      <a:pt x="2487" y="1239"/>
                    </a:cubicBezTo>
                    <a:cubicBezTo>
                      <a:pt x="2451" y="1311"/>
                      <a:pt x="2415" y="1393"/>
                      <a:pt x="2378" y="1501"/>
                    </a:cubicBezTo>
                    <a:cubicBezTo>
                      <a:pt x="2341" y="1532"/>
                      <a:pt x="2284" y="1619"/>
                      <a:pt x="2266" y="1689"/>
                    </a:cubicBezTo>
                    <a:lnTo>
                      <a:pt x="2266" y="1689"/>
                    </a:lnTo>
                    <a:cubicBezTo>
                      <a:pt x="2310" y="1404"/>
                      <a:pt x="2455" y="1118"/>
                      <a:pt x="2559" y="823"/>
                    </a:cubicBezTo>
                    <a:cubicBezTo>
                      <a:pt x="2604" y="715"/>
                      <a:pt x="2677" y="561"/>
                      <a:pt x="2713" y="407"/>
                    </a:cubicBezTo>
                    <a:cubicBezTo>
                      <a:pt x="2713" y="335"/>
                      <a:pt x="2785" y="73"/>
                      <a:pt x="2713" y="37"/>
                    </a:cubicBezTo>
                    <a:cubicBezTo>
                      <a:pt x="2713" y="0"/>
                      <a:pt x="2677" y="0"/>
                      <a:pt x="2641" y="0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11"/>
              <p:cNvSpPr/>
              <p:nvPr/>
            </p:nvSpPr>
            <p:spPr>
              <a:xfrm>
                <a:off x="1210708" y="2057900"/>
                <a:ext cx="360273" cy="271326"/>
              </a:xfrm>
              <a:custGeom>
                <a:avLst/>
                <a:gdLst/>
                <a:ahLst/>
                <a:cxnLst/>
                <a:rect l="l" t="t" r="r" b="b"/>
                <a:pathLst>
                  <a:path w="6104" h="4597" extrusionOk="0">
                    <a:moveTo>
                      <a:pt x="3307" y="1"/>
                    </a:moveTo>
                    <a:cubicBezTo>
                      <a:pt x="2368" y="1"/>
                      <a:pt x="1327" y="310"/>
                      <a:pt x="787" y="1098"/>
                    </a:cubicBezTo>
                    <a:cubicBezTo>
                      <a:pt x="1" y="2228"/>
                      <a:pt x="489" y="3322"/>
                      <a:pt x="869" y="4488"/>
                    </a:cubicBezTo>
                    <a:cubicBezTo>
                      <a:pt x="883" y="4564"/>
                      <a:pt x="940" y="4597"/>
                      <a:pt x="998" y="4597"/>
                    </a:cubicBezTo>
                    <a:cubicBezTo>
                      <a:pt x="1085" y="4597"/>
                      <a:pt x="1174" y="4524"/>
                      <a:pt x="1131" y="4416"/>
                    </a:cubicBezTo>
                    <a:cubicBezTo>
                      <a:pt x="824" y="3466"/>
                      <a:pt x="372" y="2562"/>
                      <a:pt x="824" y="1586"/>
                    </a:cubicBezTo>
                    <a:cubicBezTo>
                      <a:pt x="1276" y="573"/>
                      <a:pt x="2451" y="347"/>
                      <a:pt x="3464" y="302"/>
                    </a:cubicBezTo>
                    <a:cubicBezTo>
                      <a:pt x="3516" y="299"/>
                      <a:pt x="3567" y="298"/>
                      <a:pt x="3618" y="298"/>
                    </a:cubicBezTo>
                    <a:cubicBezTo>
                      <a:pt x="5423" y="298"/>
                      <a:pt x="6008" y="2153"/>
                      <a:pt x="5498" y="3692"/>
                    </a:cubicBezTo>
                    <a:cubicBezTo>
                      <a:pt x="5454" y="3807"/>
                      <a:pt x="5545" y="3882"/>
                      <a:pt x="5632" y="3882"/>
                    </a:cubicBezTo>
                    <a:cubicBezTo>
                      <a:pt x="5690" y="3882"/>
                      <a:pt x="5746" y="3849"/>
                      <a:pt x="5760" y="3774"/>
                    </a:cubicBezTo>
                    <a:cubicBezTo>
                      <a:pt x="6022" y="3014"/>
                      <a:pt x="6104" y="2074"/>
                      <a:pt x="5760" y="1324"/>
                    </a:cubicBezTo>
                    <a:cubicBezTo>
                      <a:pt x="5308" y="383"/>
                      <a:pt x="4485" y="4"/>
                      <a:pt x="3464" y="4"/>
                    </a:cubicBezTo>
                    <a:cubicBezTo>
                      <a:pt x="3412" y="2"/>
                      <a:pt x="3359" y="1"/>
                      <a:pt x="3307" y="1"/>
                    </a:cubicBezTo>
                    <a:close/>
                  </a:path>
                </a:pathLst>
              </a:custGeom>
              <a:solidFill>
                <a:srgbClr val="363E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11"/>
              <p:cNvSpPr/>
              <p:nvPr/>
            </p:nvSpPr>
            <p:spPr>
              <a:xfrm>
                <a:off x="1619498" y="4394837"/>
                <a:ext cx="367179" cy="257869"/>
              </a:xfrm>
              <a:custGeom>
                <a:avLst/>
                <a:gdLst/>
                <a:ahLst/>
                <a:cxnLst/>
                <a:rect l="l" t="t" r="r" b="b"/>
                <a:pathLst>
                  <a:path w="6221" h="4369" extrusionOk="0">
                    <a:moveTo>
                      <a:pt x="2116" y="0"/>
                    </a:moveTo>
                    <a:cubicBezTo>
                      <a:pt x="2080" y="0"/>
                      <a:pt x="2035" y="0"/>
                      <a:pt x="1998" y="36"/>
                    </a:cubicBezTo>
                    <a:cubicBezTo>
                      <a:pt x="1510" y="81"/>
                      <a:pt x="986" y="190"/>
                      <a:pt x="452" y="226"/>
                    </a:cubicBezTo>
                    <a:lnTo>
                      <a:pt x="452" y="642"/>
                    </a:lnTo>
                    <a:cubicBezTo>
                      <a:pt x="380" y="1022"/>
                      <a:pt x="308" y="1392"/>
                      <a:pt x="272" y="1772"/>
                    </a:cubicBezTo>
                    <a:cubicBezTo>
                      <a:pt x="272" y="1962"/>
                      <a:pt x="0" y="4032"/>
                      <a:pt x="46" y="4032"/>
                    </a:cubicBezTo>
                    <a:cubicBezTo>
                      <a:pt x="982" y="4285"/>
                      <a:pt x="1938" y="4368"/>
                      <a:pt x="2898" y="4368"/>
                    </a:cubicBezTo>
                    <a:cubicBezTo>
                      <a:pt x="3792" y="4368"/>
                      <a:pt x="4689" y="4296"/>
                      <a:pt x="5579" y="4222"/>
                    </a:cubicBezTo>
                    <a:cubicBezTo>
                      <a:pt x="5805" y="4222"/>
                      <a:pt x="6031" y="4186"/>
                      <a:pt x="6221" y="4032"/>
                    </a:cubicBezTo>
                    <a:cubicBezTo>
                      <a:pt x="6103" y="3282"/>
                      <a:pt x="5353" y="2749"/>
                      <a:pt x="4602" y="2523"/>
                    </a:cubicBezTo>
                    <a:cubicBezTo>
                      <a:pt x="3888" y="2342"/>
                      <a:pt x="3128" y="2260"/>
                      <a:pt x="2450" y="2188"/>
                    </a:cubicBezTo>
                    <a:cubicBezTo>
                      <a:pt x="2450" y="2116"/>
                      <a:pt x="2414" y="1998"/>
                      <a:pt x="2414" y="1926"/>
                    </a:cubicBezTo>
                    <a:cubicBezTo>
                      <a:pt x="2378" y="1284"/>
                      <a:pt x="2261" y="642"/>
                      <a:pt x="2116" y="0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11"/>
              <p:cNvSpPr/>
              <p:nvPr/>
            </p:nvSpPr>
            <p:spPr>
              <a:xfrm>
                <a:off x="1199553" y="4363851"/>
                <a:ext cx="202270" cy="281065"/>
              </a:xfrm>
              <a:custGeom>
                <a:avLst/>
                <a:gdLst/>
                <a:ahLst/>
                <a:cxnLst/>
                <a:rect l="l" t="t" r="r" b="b"/>
                <a:pathLst>
                  <a:path w="3427" h="4762" extrusionOk="0">
                    <a:moveTo>
                      <a:pt x="2143" y="1"/>
                    </a:moveTo>
                    <a:lnTo>
                      <a:pt x="750" y="832"/>
                    </a:lnTo>
                    <a:cubicBezTo>
                      <a:pt x="524" y="2107"/>
                      <a:pt x="262" y="3427"/>
                      <a:pt x="0" y="4711"/>
                    </a:cubicBezTo>
                    <a:cubicBezTo>
                      <a:pt x="492" y="4744"/>
                      <a:pt x="983" y="4761"/>
                      <a:pt x="1474" y="4761"/>
                    </a:cubicBezTo>
                    <a:cubicBezTo>
                      <a:pt x="2076" y="4761"/>
                      <a:pt x="2676" y="4735"/>
                      <a:pt x="3273" y="4675"/>
                    </a:cubicBezTo>
                    <a:cubicBezTo>
                      <a:pt x="3318" y="4675"/>
                      <a:pt x="3354" y="4675"/>
                      <a:pt x="3390" y="4630"/>
                    </a:cubicBezTo>
                    <a:cubicBezTo>
                      <a:pt x="3427" y="4594"/>
                      <a:pt x="3390" y="4557"/>
                      <a:pt x="3390" y="4521"/>
                    </a:cubicBezTo>
                    <a:cubicBezTo>
                      <a:pt x="3011" y="3011"/>
                      <a:pt x="2595" y="1511"/>
                      <a:pt x="2143" y="1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11"/>
              <p:cNvSpPr/>
              <p:nvPr/>
            </p:nvSpPr>
            <p:spPr>
              <a:xfrm>
                <a:off x="1188339" y="2989807"/>
                <a:ext cx="575824" cy="1469660"/>
              </a:xfrm>
              <a:custGeom>
                <a:avLst/>
                <a:gdLst/>
                <a:ahLst/>
                <a:cxnLst/>
                <a:rect l="l" t="t" r="r" b="b"/>
                <a:pathLst>
                  <a:path w="9756" h="24900" extrusionOk="0">
                    <a:moveTo>
                      <a:pt x="9005" y="0"/>
                    </a:moveTo>
                    <a:lnTo>
                      <a:pt x="0" y="868"/>
                    </a:lnTo>
                    <a:cubicBezTo>
                      <a:pt x="118" y="1058"/>
                      <a:pt x="606" y="24863"/>
                      <a:pt x="606" y="24863"/>
                    </a:cubicBezTo>
                    <a:lnTo>
                      <a:pt x="3056" y="24899"/>
                    </a:lnTo>
                    <a:lnTo>
                      <a:pt x="3653" y="3201"/>
                    </a:lnTo>
                    <a:lnTo>
                      <a:pt x="5316" y="3128"/>
                    </a:lnTo>
                    <a:lnTo>
                      <a:pt x="7531" y="24899"/>
                    </a:lnTo>
                    <a:lnTo>
                      <a:pt x="9755" y="24863"/>
                    </a:lnTo>
                    <a:lnTo>
                      <a:pt x="9005" y="0"/>
                    </a:lnTo>
                    <a:close/>
                  </a:path>
                </a:pathLst>
              </a:custGeom>
              <a:solidFill>
                <a:srgbClr val="2854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11"/>
              <p:cNvSpPr/>
              <p:nvPr/>
            </p:nvSpPr>
            <p:spPr>
              <a:xfrm>
                <a:off x="1619498" y="4490336"/>
                <a:ext cx="367179" cy="162371"/>
              </a:xfrm>
              <a:custGeom>
                <a:avLst/>
                <a:gdLst/>
                <a:ahLst/>
                <a:cxnLst/>
                <a:rect l="l" t="t" r="r" b="b"/>
                <a:pathLst>
                  <a:path w="6221" h="2751" extrusionOk="0">
                    <a:moveTo>
                      <a:pt x="2378" y="0"/>
                    </a:moveTo>
                    <a:cubicBezTo>
                      <a:pt x="1809" y="0"/>
                      <a:pt x="1212" y="190"/>
                      <a:pt x="724" y="570"/>
                    </a:cubicBezTo>
                    <a:cubicBezTo>
                      <a:pt x="606" y="416"/>
                      <a:pt x="452" y="272"/>
                      <a:pt x="272" y="190"/>
                    </a:cubicBezTo>
                    <a:cubicBezTo>
                      <a:pt x="226" y="498"/>
                      <a:pt x="0" y="2414"/>
                      <a:pt x="46" y="2414"/>
                    </a:cubicBezTo>
                    <a:cubicBezTo>
                      <a:pt x="982" y="2667"/>
                      <a:pt x="1938" y="2750"/>
                      <a:pt x="2898" y="2750"/>
                    </a:cubicBezTo>
                    <a:cubicBezTo>
                      <a:pt x="3792" y="2750"/>
                      <a:pt x="4689" y="2678"/>
                      <a:pt x="5579" y="2604"/>
                    </a:cubicBezTo>
                    <a:cubicBezTo>
                      <a:pt x="5805" y="2604"/>
                      <a:pt x="6031" y="2568"/>
                      <a:pt x="6221" y="2414"/>
                    </a:cubicBezTo>
                    <a:cubicBezTo>
                      <a:pt x="6103" y="1664"/>
                      <a:pt x="5353" y="1131"/>
                      <a:pt x="4602" y="905"/>
                    </a:cubicBezTo>
                    <a:cubicBezTo>
                      <a:pt x="3888" y="724"/>
                      <a:pt x="3128" y="642"/>
                      <a:pt x="2450" y="570"/>
                    </a:cubicBezTo>
                    <a:cubicBezTo>
                      <a:pt x="2450" y="498"/>
                      <a:pt x="2414" y="380"/>
                      <a:pt x="2414" y="308"/>
                    </a:cubicBezTo>
                    <a:cubicBezTo>
                      <a:pt x="2414" y="190"/>
                      <a:pt x="2414" y="82"/>
                      <a:pt x="2378" y="0"/>
                    </a:cubicBezTo>
                    <a:close/>
                  </a:path>
                </a:pathLst>
              </a:custGeom>
              <a:solidFill>
                <a:srgbClr val="7C49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11"/>
              <p:cNvSpPr/>
              <p:nvPr/>
            </p:nvSpPr>
            <p:spPr>
              <a:xfrm>
                <a:off x="1165910" y="4496887"/>
                <a:ext cx="262591" cy="159715"/>
              </a:xfrm>
              <a:custGeom>
                <a:avLst/>
                <a:gdLst/>
                <a:ahLst/>
                <a:cxnLst/>
                <a:rect l="l" t="t" r="r" b="b"/>
                <a:pathLst>
                  <a:path w="4449" h="2706" extrusionOk="0">
                    <a:moveTo>
                      <a:pt x="2549" y="1"/>
                    </a:moveTo>
                    <a:cubicBezTo>
                      <a:pt x="2112" y="1"/>
                      <a:pt x="1663" y="135"/>
                      <a:pt x="1284" y="341"/>
                    </a:cubicBezTo>
                    <a:cubicBezTo>
                      <a:pt x="1058" y="459"/>
                      <a:pt x="868" y="568"/>
                      <a:pt x="724" y="721"/>
                    </a:cubicBezTo>
                    <a:cubicBezTo>
                      <a:pt x="308" y="1173"/>
                      <a:pt x="82" y="1815"/>
                      <a:pt x="0" y="2421"/>
                    </a:cubicBezTo>
                    <a:cubicBezTo>
                      <a:pt x="588" y="2642"/>
                      <a:pt x="1214" y="2705"/>
                      <a:pt x="1845" y="2705"/>
                    </a:cubicBezTo>
                    <a:cubicBezTo>
                      <a:pt x="2274" y="2705"/>
                      <a:pt x="2705" y="2676"/>
                      <a:pt x="3129" y="2647"/>
                    </a:cubicBezTo>
                    <a:cubicBezTo>
                      <a:pt x="3545" y="2602"/>
                      <a:pt x="3997" y="2566"/>
                      <a:pt x="4449" y="2493"/>
                    </a:cubicBezTo>
                    <a:lnTo>
                      <a:pt x="4449" y="2457"/>
                    </a:lnTo>
                    <a:cubicBezTo>
                      <a:pt x="4412" y="2150"/>
                      <a:pt x="4340" y="1851"/>
                      <a:pt x="4259" y="1553"/>
                    </a:cubicBezTo>
                    <a:cubicBezTo>
                      <a:pt x="4186" y="1246"/>
                      <a:pt x="4114" y="947"/>
                      <a:pt x="3924" y="685"/>
                    </a:cubicBezTo>
                    <a:cubicBezTo>
                      <a:pt x="3575" y="193"/>
                      <a:pt x="3070" y="1"/>
                      <a:pt x="2549" y="1"/>
                    </a:cubicBezTo>
                    <a:close/>
                  </a:path>
                </a:pathLst>
              </a:custGeom>
              <a:solidFill>
                <a:srgbClr val="7C49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11"/>
              <p:cNvSpPr/>
              <p:nvPr/>
            </p:nvSpPr>
            <p:spPr>
              <a:xfrm>
                <a:off x="896945" y="2385180"/>
                <a:ext cx="556110" cy="640394"/>
              </a:xfrm>
              <a:custGeom>
                <a:avLst/>
                <a:gdLst/>
                <a:ahLst/>
                <a:cxnLst/>
                <a:rect l="l" t="t" r="r" b="b"/>
                <a:pathLst>
                  <a:path w="9422" h="10850" extrusionOk="0">
                    <a:moveTo>
                      <a:pt x="2035" y="1"/>
                    </a:moveTo>
                    <a:cubicBezTo>
                      <a:pt x="1438" y="1013"/>
                      <a:pt x="986" y="2035"/>
                      <a:pt x="534" y="3120"/>
                    </a:cubicBezTo>
                    <a:cubicBezTo>
                      <a:pt x="191" y="4024"/>
                      <a:pt x="1" y="5118"/>
                      <a:pt x="82" y="6140"/>
                    </a:cubicBezTo>
                    <a:cubicBezTo>
                      <a:pt x="154" y="6818"/>
                      <a:pt x="570" y="7460"/>
                      <a:pt x="1059" y="7948"/>
                    </a:cubicBezTo>
                    <a:cubicBezTo>
                      <a:pt x="1583" y="8436"/>
                      <a:pt x="2189" y="8770"/>
                      <a:pt x="2831" y="9078"/>
                    </a:cubicBezTo>
                    <a:cubicBezTo>
                      <a:pt x="4639" y="9946"/>
                      <a:pt x="6556" y="10543"/>
                      <a:pt x="8517" y="10805"/>
                    </a:cubicBezTo>
                    <a:cubicBezTo>
                      <a:pt x="8590" y="10850"/>
                      <a:pt x="8707" y="10850"/>
                      <a:pt x="8780" y="10850"/>
                    </a:cubicBezTo>
                    <a:cubicBezTo>
                      <a:pt x="9078" y="10208"/>
                      <a:pt x="9304" y="9494"/>
                      <a:pt x="9422" y="8770"/>
                    </a:cubicBezTo>
                    <a:cubicBezTo>
                      <a:pt x="8707" y="8544"/>
                      <a:pt x="8029" y="8318"/>
                      <a:pt x="7351" y="8020"/>
                    </a:cubicBezTo>
                    <a:cubicBezTo>
                      <a:pt x="6366" y="7640"/>
                      <a:pt x="5389" y="7306"/>
                      <a:pt x="4557" y="6664"/>
                    </a:cubicBezTo>
                    <a:cubicBezTo>
                      <a:pt x="4069" y="6284"/>
                      <a:pt x="3319" y="5877"/>
                      <a:pt x="3283" y="5235"/>
                    </a:cubicBezTo>
                    <a:cubicBezTo>
                      <a:pt x="3283" y="5082"/>
                      <a:pt x="3283" y="4928"/>
                      <a:pt x="3319" y="4783"/>
                    </a:cubicBezTo>
                    <a:cubicBezTo>
                      <a:pt x="3427" y="3915"/>
                      <a:pt x="3925" y="3201"/>
                      <a:pt x="4259" y="2406"/>
                    </a:cubicBezTo>
                    <a:cubicBezTo>
                      <a:pt x="4973" y="905"/>
                      <a:pt x="3283" y="263"/>
                      <a:pt x="2035" y="1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11"/>
              <p:cNvSpPr/>
              <p:nvPr/>
            </p:nvSpPr>
            <p:spPr>
              <a:xfrm>
                <a:off x="1610940" y="2382524"/>
                <a:ext cx="528901" cy="422070"/>
              </a:xfrm>
              <a:custGeom>
                <a:avLst/>
                <a:gdLst/>
                <a:ahLst/>
                <a:cxnLst/>
                <a:rect l="l" t="t" r="r" b="b"/>
                <a:pathLst>
                  <a:path w="8961" h="7151" extrusionOk="0">
                    <a:moveTo>
                      <a:pt x="7378" y="1"/>
                    </a:moveTo>
                    <a:cubicBezTo>
                      <a:pt x="6248" y="1176"/>
                      <a:pt x="5163" y="2306"/>
                      <a:pt x="4033" y="3436"/>
                    </a:cubicBezTo>
                    <a:cubicBezTo>
                      <a:pt x="3581" y="2261"/>
                      <a:pt x="3011" y="1212"/>
                      <a:pt x="2487" y="82"/>
                    </a:cubicBezTo>
                    <a:lnTo>
                      <a:pt x="1" y="2035"/>
                    </a:lnTo>
                    <a:cubicBezTo>
                      <a:pt x="1" y="2378"/>
                      <a:pt x="37" y="2794"/>
                      <a:pt x="191" y="3093"/>
                    </a:cubicBezTo>
                    <a:cubicBezTo>
                      <a:pt x="263" y="3246"/>
                      <a:pt x="335" y="3391"/>
                      <a:pt x="417" y="3508"/>
                    </a:cubicBezTo>
                    <a:cubicBezTo>
                      <a:pt x="715" y="4114"/>
                      <a:pt x="977" y="4747"/>
                      <a:pt x="1321" y="5317"/>
                    </a:cubicBezTo>
                    <a:cubicBezTo>
                      <a:pt x="1619" y="5877"/>
                      <a:pt x="2035" y="6483"/>
                      <a:pt x="2559" y="6863"/>
                    </a:cubicBezTo>
                    <a:cubicBezTo>
                      <a:pt x="2836" y="7058"/>
                      <a:pt x="3125" y="7150"/>
                      <a:pt x="3413" y="7150"/>
                    </a:cubicBezTo>
                    <a:cubicBezTo>
                      <a:pt x="3672" y="7150"/>
                      <a:pt x="3930" y="7076"/>
                      <a:pt x="4178" y="6935"/>
                    </a:cubicBezTo>
                    <a:cubicBezTo>
                      <a:pt x="5986" y="5805"/>
                      <a:pt x="7496" y="4033"/>
                      <a:pt x="8436" y="2152"/>
                    </a:cubicBezTo>
                    <a:cubicBezTo>
                      <a:pt x="8590" y="1809"/>
                      <a:pt x="8816" y="1474"/>
                      <a:pt x="8960" y="1094"/>
                    </a:cubicBezTo>
                    <a:cubicBezTo>
                      <a:pt x="8400" y="796"/>
                      <a:pt x="7875" y="416"/>
                      <a:pt x="7378" y="1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11"/>
              <p:cNvSpPr/>
              <p:nvPr/>
            </p:nvSpPr>
            <p:spPr>
              <a:xfrm>
                <a:off x="1141888" y="1980168"/>
                <a:ext cx="566793" cy="381580"/>
              </a:xfrm>
              <a:custGeom>
                <a:avLst/>
                <a:gdLst/>
                <a:ahLst/>
                <a:cxnLst/>
                <a:rect l="l" t="t" r="r" b="b"/>
                <a:pathLst>
                  <a:path w="9603" h="6465" extrusionOk="0">
                    <a:moveTo>
                      <a:pt x="5082" y="1"/>
                    </a:moveTo>
                    <a:lnTo>
                      <a:pt x="5082" y="1"/>
                    </a:lnTo>
                    <a:cubicBezTo>
                      <a:pt x="4440" y="154"/>
                      <a:pt x="3843" y="227"/>
                      <a:pt x="3201" y="263"/>
                    </a:cubicBezTo>
                    <a:cubicBezTo>
                      <a:pt x="3237" y="1058"/>
                      <a:pt x="3201" y="1809"/>
                      <a:pt x="3201" y="2604"/>
                    </a:cubicBezTo>
                    <a:cubicBezTo>
                      <a:pt x="2035" y="2867"/>
                      <a:pt x="787" y="3201"/>
                      <a:pt x="1" y="4105"/>
                    </a:cubicBezTo>
                    <a:cubicBezTo>
                      <a:pt x="977" y="5425"/>
                      <a:pt x="2523" y="6293"/>
                      <a:pt x="4105" y="6447"/>
                    </a:cubicBezTo>
                    <a:cubicBezTo>
                      <a:pt x="4252" y="6459"/>
                      <a:pt x="4400" y="6464"/>
                      <a:pt x="4549" y="6464"/>
                    </a:cubicBezTo>
                    <a:cubicBezTo>
                      <a:pt x="5312" y="6464"/>
                      <a:pt x="6085" y="6311"/>
                      <a:pt x="6781" y="6031"/>
                    </a:cubicBezTo>
                    <a:cubicBezTo>
                      <a:pt x="7459" y="5805"/>
                      <a:pt x="8590" y="5317"/>
                      <a:pt x="8888" y="4639"/>
                    </a:cubicBezTo>
                    <a:cubicBezTo>
                      <a:pt x="9602" y="2903"/>
                      <a:pt x="6139" y="2641"/>
                      <a:pt x="5154" y="2604"/>
                    </a:cubicBezTo>
                    <a:cubicBezTo>
                      <a:pt x="5118" y="1773"/>
                      <a:pt x="4973" y="832"/>
                      <a:pt x="5082" y="1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11"/>
              <p:cNvSpPr/>
              <p:nvPr/>
            </p:nvSpPr>
            <p:spPr>
              <a:xfrm>
                <a:off x="970605" y="2120346"/>
                <a:ext cx="849039" cy="985204"/>
              </a:xfrm>
              <a:custGeom>
                <a:avLst/>
                <a:gdLst/>
                <a:ahLst/>
                <a:cxnLst/>
                <a:rect l="l" t="t" r="r" b="b"/>
                <a:pathLst>
                  <a:path w="14385" h="16692" extrusionOk="0">
                    <a:moveTo>
                      <a:pt x="8658" y="0"/>
                    </a:moveTo>
                    <a:cubicBezTo>
                      <a:pt x="8608" y="0"/>
                      <a:pt x="8558" y="1"/>
                      <a:pt x="8508" y="3"/>
                    </a:cubicBezTo>
                    <a:cubicBezTo>
                      <a:pt x="8363" y="1242"/>
                      <a:pt x="8101" y="2336"/>
                      <a:pt x="7342" y="3394"/>
                    </a:cubicBezTo>
                    <a:cubicBezTo>
                      <a:pt x="6555" y="2454"/>
                      <a:pt x="5949" y="1323"/>
                      <a:pt x="5570" y="148"/>
                    </a:cubicBezTo>
                    <a:cubicBezTo>
                      <a:pt x="4629" y="455"/>
                      <a:pt x="3581" y="754"/>
                      <a:pt x="2785" y="1323"/>
                    </a:cubicBezTo>
                    <a:cubicBezTo>
                      <a:pt x="2179" y="1730"/>
                      <a:pt x="1845" y="2408"/>
                      <a:pt x="1429" y="3014"/>
                    </a:cubicBezTo>
                    <a:cubicBezTo>
                      <a:pt x="905" y="3728"/>
                      <a:pt x="489" y="4524"/>
                      <a:pt x="37" y="5274"/>
                    </a:cubicBezTo>
                    <a:cubicBezTo>
                      <a:pt x="0" y="5310"/>
                      <a:pt x="0" y="5347"/>
                      <a:pt x="0" y="5347"/>
                    </a:cubicBezTo>
                    <a:cubicBezTo>
                      <a:pt x="0" y="5392"/>
                      <a:pt x="0" y="5428"/>
                      <a:pt x="37" y="5464"/>
                    </a:cubicBezTo>
                    <a:cubicBezTo>
                      <a:pt x="416" y="5989"/>
                      <a:pt x="787" y="6441"/>
                      <a:pt x="1357" y="6784"/>
                    </a:cubicBezTo>
                    <a:cubicBezTo>
                      <a:pt x="1489" y="6850"/>
                      <a:pt x="2667" y="7481"/>
                      <a:pt x="2955" y="7481"/>
                    </a:cubicBezTo>
                    <a:cubicBezTo>
                      <a:pt x="2982" y="7481"/>
                      <a:pt x="3002" y="7475"/>
                      <a:pt x="3011" y="7462"/>
                    </a:cubicBezTo>
                    <a:cubicBezTo>
                      <a:pt x="3309" y="7010"/>
                      <a:pt x="3653" y="6522"/>
                      <a:pt x="3988" y="6025"/>
                    </a:cubicBezTo>
                    <a:lnTo>
                      <a:pt x="3988" y="6025"/>
                    </a:lnTo>
                    <a:cubicBezTo>
                      <a:pt x="3879" y="6215"/>
                      <a:pt x="3879" y="6784"/>
                      <a:pt x="3879" y="7010"/>
                    </a:cubicBezTo>
                    <a:cubicBezTo>
                      <a:pt x="3807" y="7381"/>
                      <a:pt x="3761" y="7761"/>
                      <a:pt x="3725" y="8140"/>
                    </a:cubicBezTo>
                    <a:cubicBezTo>
                      <a:pt x="3653" y="8927"/>
                      <a:pt x="3581" y="9686"/>
                      <a:pt x="3535" y="10437"/>
                    </a:cubicBezTo>
                    <a:cubicBezTo>
                      <a:pt x="3391" y="12353"/>
                      <a:pt x="2939" y="14207"/>
                      <a:pt x="2631" y="16087"/>
                    </a:cubicBezTo>
                    <a:cubicBezTo>
                      <a:pt x="2749" y="16123"/>
                      <a:pt x="2857" y="16160"/>
                      <a:pt x="2975" y="16196"/>
                    </a:cubicBezTo>
                    <a:cubicBezTo>
                      <a:pt x="3761" y="16386"/>
                      <a:pt x="4593" y="16467"/>
                      <a:pt x="5389" y="16576"/>
                    </a:cubicBezTo>
                    <a:cubicBezTo>
                      <a:pt x="6248" y="16650"/>
                      <a:pt x="7106" y="16692"/>
                      <a:pt x="7965" y="16692"/>
                    </a:cubicBezTo>
                    <a:cubicBezTo>
                      <a:pt x="8462" y="16692"/>
                      <a:pt x="8960" y="16678"/>
                      <a:pt x="9457" y="16648"/>
                    </a:cubicBezTo>
                    <a:cubicBezTo>
                      <a:pt x="10768" y="16539"/>
                      <a:pt x="12170" y="16350"/>
                      <a:pt x="13372" y="15861"/>
                    </a:cubicBezTo>
                    <a:cubicBezTo>
                      <a:pt x="13182" y="14885"/>
                      <a:pt x="12848" y="13936"/>
                      <a:pt x="12658" y="12995"/>
                    </a:cubicBezTo>
                    <a:cubicBezTo>
                      <a:pt x="12432" y="11757"/>
                      <a:pt x="12124" y="10509"/>
                      <a:pt x="11980" y="9234"/>
                    </a:cubicBezTo>
                    <a:cubicBezTo>
                      <a:pt x="11980" y="9044"/>
                      <a:pt x="11600" y="6522"/>
                      <a:pt x="11672" y="6522"/>
                    </a:cubicBezTo>
                    <a:cubicBezTo>
                      <a:pt x="12088" y="6368"/>
                      <a:pt x="12766" y="6178"/>
                      <a:pt x="13146" y="5916"/>
                    </a:cubicBezTo>
                    <a:cubicBezTo>
                      <a:pt x="13255" y="5844"/>
                      <a:pt x="14385" y="4822"/>
                      <a:pt x="14349" y="4786"/>
                    </a:cubicBezTo>
                    <a:lnTo>
                      <a:pt x="14312" y="4750"/>
                    </a:lnTo>
                    <a:cubicBezTo>
                      <a:pt x="14050" y="4488"/>
                      <a:pt x="13824" y="4180"/>
                      <a:pt x="13598" y="3882"/>
                    </a:cubicBezTo>
                    <a:cubicBezTo>
                      <a:pt x="13562" y="3764"/>
                      <a:pt x="13481" y="3692"/>
                      <a:pt x="13408" y="3620"/>
                    </a:cubicBezTo>
                    <a:cubicBezTo>
                      <a:pt x="13146" y="3276"/>
                      <a:pt x="12956" y="2860"/>
                      <a:pt x="12730" y="2490"/>
                    </a:cubicBezTo>
                    <a:cubicBezTo>
                      <a:pt x="12242" y="1694"/>
                      <a:pt x="11862" y="871"/>
                      <a:pt x="10958" y="528"/>
                    </a:cubicBezTo>
                    <a:cubicBezTo>
                      <a:pt x="10288" y="248"/>
                      <a:pt x="9420" y="0"/>
                      <a:pt x="8658" y="0"/>
                    </a:cubicBezTo>
                    <a:close/>
                  </a:path>
                </a:pathLst>
              </a:custGeom>
              <a:solidFill>
                <a:srgbClr val="4675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11"/>
              <p:cNvSpPr/>
              <p:nvPr/>
            </p:nvSpPr>
            <p:spPr>
              <a:xfrm>
                <a:off x="1250725" y="2120523"/>
                <a:ext cx="282364" cy="282364"/>
              </a:xfrm>
              <a:custGeom>
                <a:avLst/>
                <a:gdLst/>
                <a:ahLst/>
                <a:cxnLst/>
                <a:rect l="l" t="t" r="r" b="b"/>
                <a:pathLst>
                  <a:path w="4784" h="4784" extrusionOk="0">
                    <a:moveTo>
                      <a:pt x="3762" y="0"/>
                    </a:moveTo>
                    <a:cubicBezTo>
                      <a:pt x="3617" y="1239"/>
                      <a:pt x="3355" y="2333"/>
                      <a:pt x="2596" y="3391"/>
                    </a:cubicBezTo>
                    <a:cubicBezTo>
                      <a:pt x="1809" y="2451"/>
                      <a:pt x="1203" y="1320"/>
                      <a:pt x="824" y="145"/>
                    </a:cubicBezTo>
                    <a:cubicBezTo>
                      <a:pt x="562" y="226"/>
                      <a:pt x="263" y="299"/>
                      <a:pt x="1" y="416"/>
                    </a:cubicBezTo>
                    <a:cubicBezTo>
                      <a:pt x="453" y="2107"/>
                      <a:pt x="1466" y="3689"/>
                      <a:pt x="2858" y="4783"/>
                    </a:cubicBezTo>
                    <a:cubicBezTo>
                      <a:pt x="3726" y="3309"/>
                      <a:pt x="4368" y="1727"/>
                      <a:pt x="4784" y="109"/>
                    </a:cubicBezTo>
                    <a:cubicBezTo>
                      <a:pt x="4440" y="37"/>
                      <a:pt x="4069" y="0"/>
                      <a:pt x="3762" y="0"/>
                    </a:cubicBezTo>
                    <a:close/>
                  </a:path>
                </a:pathLst>
              </a:custGeom>
              <a:solidFill>
                <a:srgbClr val="6D9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11"/>
              <p:cNvSpPr/>
              <p:nvPr/>
            </p:nvSpPr>
            <p:spPr>
              <a:xfrm>
                <a:off x="970605" y="2391614"/>
                <a:ext cx="204454" cy="170280"/>
              </a:xfrm>
              <a:custGeom>
                <a:avLst/>
                <a:gdLst/>
                <a:ahLst/>
                <a:cxnLst/>
                <a:rect l="l" t="t" r="r" b="b"/>
                <a:pathLst>
                  <a:path w="3464" h="2885" extrusionOk="0">
                    <a:moveTo>
                      <a:pt x="416" y="0"/>
                    </a:moveTo>
                    <a:cubicBezTo>
                      <a:pt x="299" y="226"/>
                      <a:pt x="145" y="452"/>
                      <a:pt x="37" y="678"/>
                    </a:cubicBezTo>
                    <a:cubicBezTo>
                      <a:pt x="0" y="714"/>
                      <a:pt x="0" y="751"/>
                      <a:pt x="0" y="751"/>
                    </a:cubicBezTo>
                    <a:cubicBezTo>
                      <a:pt x="0" y="796"/>
                      <a:pt x="0" y="832"/>
                      <a:pt x="37" y="868"/>
                    </a:cubicBezTo>
                    <a:cubicBezTo>
                      <a:pt x="416" y="1393"/>
                      <a:pt x="787" y="1845"/>
                      <a:pt x="1357" y="2188"/>
                    </a:cubicBezTo>
                    <a:cubicBezTo>
                      <a:pt x="1489" y="2254"/>
                      <a:pt x="2667" y="2885"/>
                      <a:pt x="2955" y="2885"/>
                    </a:cubicBezTo>
                    <a:cubicBezTo>
                      <a:pt x="2982" y="2885"/>
                      <a:pt x="3002" y="2879"/>
                      <a:pt x="3011" y="2866"/>
                    </a:cubicBezTo>
                    <a:cubicBezTo>
                      <a:pt x="3165" y="2640"/>
                      <a:pt x="3309" y="2414"/>
                      <a:pt x="3463" y="2188"/>
                    </a:cubicBezTo>
                    <a:cubicBezTo>
                      <a:pt x="2369" y="1619"/>
                      <a:pt x="1357" y="868"/>
                      <a:pt x="416" y="0"/>
                    </a:cubicBezTo>
                    <a:close/>
                  </a:path>
                </a:pathLst>
              </a:custGeom>
              <a:solidFill>
                <a:srgbClr val="6D9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11"/>
              <p:cNvSpPr/>
              <p:nvPr/>
            </p:nvSpPr>
            <p:spPr>
              <a:xfrm>
                <a:off x="1650957" y="2355846"/>
                <a:ext cx="168686" cy="151629"/>
              </a:xfrm>
              <a:custGeom>
                <a:avLst/>
                <a:gdLst/>
                <a:ahLst/>
                <a:cxnLst/>
                <a:rect l="l" t="t" r="r" b="b"/>
                <a:pathLst>
                  <a:path w="2858" h="2569" extrusionOk="0">
                    <a:moveTo>
                      <a:pt x="2180" y="0"/>
                    </a:moveTo>
                    <a:cubicBezTo>
                      <a:pt x="1583" y="724"/>
                      <a:pt x="823" y="1284"/>
                      <a:pt x="1" y="1664"/>
                    </a:cubicBezTo>
                    <a:cubicBezTo>
                      <a:pt x="73" y="1962"/>
                      <a:pt x="1" y="2261"/>
                      <a:pt x="109" y="2568"/>
                    </a:cubicBezTo>
                    <a:cubicBezTo>
                      <a:pt x="561" y="2414"/>
                      <a:pt x="1239" y="2188"/>
                      <a:pt x="1619" y="1926"/>
                    </a:cubicBezTo>
                    <a:cubicBezTo>
                      <a:pt x="1728" y="1854"/>
                      <a:pt x="2858" y="832"/>
                      <a:pt x="2822" y="796"/>
                    </a:cubicBezTo>
                    <a:lnTo>
                      <a:pt x="2785" y="760"/>
                    </a:lnTo>
                    <a:cubicBezTo>
                      <a:pt x="2559" y="534"/>
                      <a:pt x="2369" y="272"/>
                      <a:pt x="2180" y="0"/>
                    </a:cubicBezTo>
                    <a:close/>
                  </a:path>
                </a:pathLst>
              </a:custGeom>
              <a:solidFill>
                <a:srgbClr val="6D9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11"/>
              <p:cNvSpPr/>
              <p:nvPr/>
            </p:nvSpPr>
            <p:spPr>
              <a:xfrm>
                <a:off x="1439656" y="2033524"/>
                <a:ext cx="4309" cy="53415"/>
              </a:xfrm>
              <a:custGeom>
                <a:avLst/>
                <a:gdLst/>
                <a:ahLst/>
                <a:cxnLst/>
                <a:rect l="l" t="t" r="r" b="b"/>
                <a:pathLst>
                  <a:path w="73" h="905" extrusionOk="0">
                    <a:moveTo>
                      <a:pt x="37" y="715"/>
                    </a:moveTo>
                    <a:cubicBezTo>
                      <a:pt x="37" y="796"/>
                      <a:pt x="73" y="832"/>
                      <a:pt x="73" y="905"/>
                    </a:cubicBezTo>
                    <a:cubicBezTo>
                      <a:pt x="73" y="832"/>
                      <a:pt x="37" y="796"/>
                      <a:pt x="37" y="715"/>
                    </a:cubicBezTo>
                    <a:lnTo>
                      <a:pt x="37" y="715"/>
                    </a:lnTo>
                    <a:close/>
                    <a:moveTo>
                      <a:pt x="0" y="1"/>
                    </a:moveTo>
                    <a:lnTo>
                      <a:pt x="0" y="1"/>
                    </a:lnTo>
                    <a:cubicBezTo>
                      <a:pt x="0" y="154"/>
                      <a:pt x="0" y="308"/>
                      <a:pt x="37" y="453"/>
                    </a:cubicBezTo>
                    <a:lnTo>
                      <a:pt x="37" y="453"/>
                    </a:lnTo>
                    <a:cubicBezTo>
                      <a:pt x="0" y="308"/>
                      <a:pt x="0" y="154"/>
                      <a:pt x="0" y="1"/>
                    </a:cubicBezTo>
                    <a:close/>
                  </a:path>
                </a:pathLst>
              </a:custGeom>
              <a:solidFill>
                <a:srgbClr val="B2C4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11"/>
              <p:cNvSpPr/>
              <p:nvPr/>
            </p:nvSpPr>
            <p:spPr>
              <a:xfrm>
                <a:off x="1441781" y="2060202"/>
                <a:ext cx="59" cy="15523"/>
              </a:xfrm>
              <a:custGeom>
                <a:avLst/>
                <a:gdLst/>
                <a:ahLst/>
                <a:cxnLst/>
                <a:rect l="l" t="t" r="r" b="b"/>
                <a:pathLst>
                  <a:path w="1" h="263" extrusionOk="0">
                    <a:moveTo>
                      <a:pt x="1" y="1"/>
                    </a:moveTo>
                    <a:lnTo>
                      <a:pt x="1" y="263"/>
                    </a:lnTo>
                    <a:lnTo>
                      <a:pt x="1" y="26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43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11"/>
              <p:cNvSpPr/>
              <p:nvPr/>
            </p:nvSpPr>
            <p:spPr>
              <a:xfrm>
                <a:off x="1330819" y="2033524"/>
                <a:ext cx="113146" cy="64630"/>
              </a:xfrm>
              <a:custGeom>
                <a:avLst/>
                <a:gdLst/>
                <a:ahLst/>
                <a:cxnLst/>
                <a:rect l="l" t="t" r="r" b="b"/>
                <a:pathLst>
                  <a:path w="1917" h="1095" extrusionOk="0">
                    <a:moveTo>
                      <a:pt x="1844" y="1"/>
                    </a:moveTo>
                    <a:cubicBezTo>
                      <a:pt x="1501" y="37"/>
                      <a:pt x="1166" y="82"/>
                      <a:pt x="823" y="82"/>
                    </a:cubicBezTo>
                    <a:cubicBezTo>
                      <a:pt x="561" y="82"/>
                      <a:pt x="298" y="37"/>
                      <a:pt x="0" y="37"/>
                    </a:cubicBezTo>
                    <a:lnTo>
                      <a:pt x="0" y="1059"/>
                    </a:lnTo>
                    <a:cubicBezTo>
                      <a:pt x="335" y="1095"/>
                      <a:pt x="642" y="1095"/>
                      <a:pt x="940" y="1095"/>
                    </a:cubicBezTo>
                    <a:cubicBezTo>
                      <a:pt x="1275" y="1095"/>
                      <a:pt x="1618" y="1095"/>
                      <a:pt x="1917" y="1022"/>
                    </a:cubicBezTo>
                    <a:lnTo>
                      <a:pt x="1917" y="905"/>
                    </a:lnTo>
                    <a:cubicBezTo>
                      <a:pt x="1917" y="832"/>
                      <a:pt x="1881" y="796"/>
                      <a:pt x="1881" y="715"/>
                    </a:cubicBezTo>
                    <a:lnTo>
                      <a:pt x="1881" y="453"/>
                    </a:lnTo>
                    <a:cubicBezTo>
                      <a:pt x="1844" y="308"/>
                      <a:pt x="1844" y="154"/>
                      <a:pt x="1844" y="1"/>
                    </a:cubicBezTo>
                    <a:close/>
                  </a:path>
                </a:pathLst>
              </a:custGeom>
              <a:solidFill>
                <a:srgbClr val="DB8E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11"/>
              <p:cNvSpPr/>
              <p:nvPr/>
            </p:nvSpPr>
            <p:spPr>
              <a:xfrm>
                <a:off x="1097090" y="1418923"/>
                <a:ext cx="611591" cy="430038"/>
              </a:xfrm>
              <a:custGeom>
                <a:avLst/>
                <a:gdLst/>
                <a:ahLst/>
                <a:cxnLst/>
                <a:rect l="l" t="t" r="r" b="b"/>
                <a:pathLst>
                  <a:path w="10362" h="7286" extrusionOk="0">
                    <a:moveTo>
                      <a:pt x="4675" y="1"/>
                    </a:moveTo>
                    <a:cubicBezTo>
                      <a:pt x="3658" y="1"/>
                      <a:pt x="2597" y="548"/>
                      <a:pt x="1962" y="1337"/>
                    </a:cubicBezTo>
                    <a:cubicBezTo>
                      <a:pt x="1700" y="1680"/>
                      <a:pt x="1510" y="2087"/>
                      <a:pt x="1474" y="2539"/>
                    </a:cubicBezTo>
                    <a:cubicBezTo>
                      <a:pt x="1398" y="2521"/>
                      <a:pt x="1317" y="2512"/>
                      <a:pt x="1236" y="2512"/>
                    </a:cubicBezTo>
                    <a:cubicBezTo>
                      <a:pt x="989" y="2512"/>
                      <a:pt x="731" y="2595"/>
                      <a:pt x="534" y="2765"/>
                    </a:cubicBezTo>
                    <a:cubicBezTo>
                      <a:pt x="0" y="3262"/>
                      <a:pt x="0" y="4121"/>
                      <a:pt x="0" y="4763"/>
                    </a:cubicBezTo>
                    <a:cubicBezTo>
                      <a:pt x="0" y="5631"/>
                      <a:pt x="118" y="6463"/>
                      <a:pt x="380" y="7286"/>
                    </a:cubicBezTo>
                    <a:lnTo>
                      <a:pt x="8933" y="6797"/>
                    </a:lnTo>
                    <a:cubicBezTo>
                      <a:pt x="9457" y="6725"/>
                      <a:pt x="10063" y="6011"/>
                      <a:pt x="10207" y="5405"/>
                    </a:cubicBezTo>
                    <a:cubicBezTo>
                      <a:pt x="10361" y="4691"/>
                      <a:pt x="9909" y="3859"/>
                      <a:pt x="9267" y="3714"/>
                    </a:cubicBezTo>
                    <a:cubicBezTo>
                      <a:pt x="9529" y="3407"/>
                      <a:pt x="9719" y="2955"/>
                      <a:pt x="9755" y="2503"/>
                    </a:cubicBezTo>
                    <a:cubicBezTo>
                      <a:pt x="9755" y="2051"/>
                      <a:pt x="9611" y="1599"/>
                      <a:pt x="9303" y="1300"/>
                    </a:cubicBezTo>
                    <a:cubicBezTo>
                      <a:pt x="9123" y="1147"/>
                      <a:pt x="8933" y="1038"/>
                      <a:pt x="8707" y="957"/>
                    </a:cubicBezTo>
                    <a:cubicBezTo>
                      <a:pt x="8421" y="823"/>
                      <a:pt x="8104" y="754"/>
                      <a:pt x="7786" y="754"/>
                    </a:cubicBezTo>
                    <a:cubicBezTo>
                      <a:pt x="7310" y="754"/>
                      <a:pt x="6831" y="908"/>
                      <a:pt x="6446" y="1228"/>
                    </a:cubicBezTo>
                    <a:cubicBezTo>
                      <a:pt x="6329" y="658"/>
                      <a:pt x="5877" y="243"/>
                      <a:pt x="5389" y="98"/>
                    </a:cubicBezTo>
                    <a:cubicBezTo>
                      <a:pt x="5157" y="32"/>
                      <a:pt x="4918" y="1"/>
                      <a:pt x="4675" y="1"/>
                    </a:cubicBezTo>
                    <a:close/>
                  </a:path>
                </a:pathLst>
              </a:custGeom>
              <a:solidFill>
                <a:srgbClr val="B07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11"/>
              <p:cNvSpPr/>
              <p:nvPr/>
            </p:nvSpPr>
            <p:spPr>
              <a:xfrm>
                <a:off x="1582137" y="1770520"/>
                <a:ext cx="77438" cy="129672"/>
              </a:xfrm>
              <a:custGeom>
                <a:avLst/>
                <a:gdLst/>
                <a:ahLst/>
                <a:cxnLst/>
                <a:rect l="l" t="t" r="r" b="b"/>
                <a:pathLst>
                  <a:path w="1312" h="2197" extrusionOk="0">
                    <a:moveTo>
                      <a:pt x="601" y="0"/>
                    </a:moveTo>
                    <a:cubicBezTo>
                      <a:pt x="550" y="0"/>
                      <a:pt x="500" y="6"/>
                      <a:pt x="452" y="18"/>
                    </a:cubicBezTo>
                    <a:cubicBezTo>
                      <a:pt x="263" y="54"/>
                      <a:pt x="73" y="198"/>
                      <a:pt x="0" y="388"/>
                    </a:cubicBezTo>
                    <a:lnTo>
                      <a:pt x="226" y="2196"/>
                    </a:lnTo>
                    <a:cubicBezTo>
                      <a:pt x="489" y="2052"/>
                      <a:pt x="787" y="1862"/>
                      <a:pt x="977" y="1600"/>
                    </a:cubicBezTo>
                    <a:cubicBezTo>
                      <a:pt x="1167" y="1329"/>
                      <a:pt x="1311" y="994"/>
                      <a:pt x="1275" y="650"/>
                    </a:cubicBezTo>
                    <a:cubicBezTo>
                      <a:pt x="1239" y="470"/>
                      <a:pt x="1167" y="280"/>
                      <a:pt x="1013" y="126"/>
                    </a:cubicBezTo>
                    <a:cubicBezTo>
                      <a:pt x="899" y="46"/>
                      <a:pt x="746" y="0"/>
                      <a:pt x="601" y="0"/>
                    </a:cubicBezTo>
                    <a:close/>
                  </a:path>
                </a:pathLst>
              </a:custGeom>
              <a:solidFill>
                <a:srgbClr val="D38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11"/>
              <p:cNvSpPr/>
              <p:nvPr/>
            </p:nvSpPr>
            <p:spPr>
              <a:xfrm>
                <a:off x="1601850" y="1790470"/>
                <a:ext cx="33702" cy="77024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305" extrusionOk="0">
                    <a:moveTo>
                      <a:pt x="513" y="1"/>
                    </a:moveTo>
                    <a:cubicBezTo>
                      <a:pt x="488" y="1"/>
                      <a:pt x="426" y="43"/>
                      <a:pt x="345" y="132"/>
                    </a:cubicBezTo>
                    <a:cubicBezTo>
                      <a:pt x="263" y="204"/>
                      <a:pt x="155" y="394"/>
                      <a:pt x="73" y="584"/>
                    </a:cubicBezTo>
                    <a:cubicBezTo>
                      <a:pt x="1" y="765"/>
                      <a:pt x="1" y="954"/>
                      <a:pt x="1" y="1108"/>
                    </a:cubicBezTo>
                    <a:cubicBezTo>
                      <a:pt x="1" y="1203"/>
                      <a:pt x="29" y="1305"/>
                      <a:pt x="60" y="1305"/>
                    </a:cubicBezTo>
                    <a:cubicBezTo>
                      <a:pt x="64" y="1305"/>
                      <a:pt x="69" y="1302"/>
                      <a:pt x="73" y="1298"/>
                    </a:cubicBezTo>
                    <a:cubicBezTo>
                      <a:pt x="118" y="1298"/>
                      <a:pt x="73" y="991"/>
                      <a:pt x="191" y="620"/>
                    </a:cubicBezTo>
                    <a:cubicBezTo>
                      <a:pt x="299" y="240"/>
                      <a:pt x="571" y="14"/>
                      <a:pt x="525" y="14"/>
                    </a:cubicBezTo>
                    <a:cubicBezTo>
                      <a:pt x="525" y="5"/>
                      <a:pt x="521" y="1"/>
                      <a:pt x="513" y="1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11"/>
              <p:cNvSpPr/>
              <p:nvPr/>
            </p:nvSpPr>
            <p:spPr>
              <a:xfrm>
                <a:off x="1610940" y="1813665"/>
                <a:ext cx="17648" cy="4863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824" extrusionOk="0">
                    <a:moveTo>
                      <a:pt x="37" y="1"/>
                    </a:moveTo>
                    <a:lnTo>
                      <a:pt x="37" y="1"/>
                    </a:lnTo>
                    <a:cubicBezTo>
                      <a:pt x="1" y="37"/>
                      <a:pt x="191" y="191"/>
                      <a:pt x="191" y="417"/>
                    </a:cubicBezTo>
                    <a:cubicBezTo>
                      <a:pt x="191" y="643"/>
                      <a:pt x="37" y="787"/>
                      <a:pt x="37" y="824"/>
                    </a:cubicBezTo>
                    <a:cubicBezTo>
                      <a:pt x="73" y="824"/>
                      <a:pt x="109" y="824"/>
                      <a:pt x="191" y="751"/>
                    </a:cubicBezTo>
                    <a:cubicBezTo>
                      <a:pt x="227" y="679"/>
                      <a:pt x="299" y="561"/>
                      <a:pt x="299" y="417"/>
                    </a:cubicBezTo>
                    <a:cubicBezTo>
                      <a:pt x="299" y="263"/>
                      <a:pt x="227" y="145"/>
                      <a:pt x="145" y="73"/>
                    </a:cubicBezTo>
                    <a:cubicBezTo>
                      <a:pt x="109" y="1"/>
                      <a:pt x="37" y="1"/>
                      <a:pt x="37" y="1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11"/>
              <p:cNvSpPr/>
              <p:nvPr/>
            </p:nvSpPr>
            <p:spPr>
              <a:xfrm>
                <a:off x="1150446" y="1571673"/>
                <a:ext cx="471767" cy="465274"/>
              </a:xfrm>
              <a:custGeom>
                <a:avLst/>
                <a:gdLst/>
                <a:ahLst/>
                <a:cxnLst/>
                <a:rect l="l" t="t" r="r" b="b"/>
                <a:pathLst>
                  <a:path w="7993" h="7883" extrusionOk="0">
                    <a:moveTo>
                      <a:pt x="4034" y="0"/>
                    </a:moveTo>
                    <a:cubicBezTo>
                      <a:pt x="3640" y="0"/>
                      <a:pt x="3246" y="39"/>
                      <a:pt x="2866" y="105"/>
                    </a:cubicBezTo>
                    <a:cubicBezTo>
                      <a:pt x="1619" y="331"/>
                      <a:pt x="308" y="900"/>
                      <a:pt x="118" y="2329"/>
                    </a:cubicBezTo>
                    <a:cubicBezTo>
                      <a:pt x="0" y="3269"/>
                      <a:pt x="36" y="4245"/>
                      <a:pt x="262" y="5150"/>
                    </a:cubicBezTo>
                    <a:cubicBezTo>
                      <a:pt x="416" y="5981"/>
                      <a:pt x="678" y="6958"/>
                      <a:pt x="1438" y="7410"/>
                    </a:cubicBezTo>
                    <a:cubicBezTo>
                      <a:pt x="1736" y="7564"/>
                      <a:pt x="2116" y="7753"/>
                      <a:pt x="2450" y="7790"/>
                    </a:cubicBezTo>
                    <a:cubicBezTo>
                      <a:pt x="2487" y="7826"/>
                      <a:pt x="2523" y="7826"/>
                      <a:pt x="2568" y="7826"/>
                    </a:cubicBezTo>
                    <a:cubicBezTo>
                      <a:pt x="2999" y="7856"/>
                      <a:pt x="3432" y="7883"/>
                      <a:pt x="3858" y="7883"/>
                    </a:cubicBezTo>
                    <a:cubicBezTo>
                      <a:pt x="5104" y="7883"/>
                      <a:pt x="6282" y="7652"/>
                      <a:pt x="7125" y="6587"/>
                    </a:cubicBezTo>
                    <a:cubicBezTo>
                      <a:pt x="7993" y="5493"/>
                      <a:pt x="7613" y="3721"/>
                      <a:pt x="7387" y="2482"/>
                    </a:cubicBezTo>
                    <a:cubicBezTo>
                      <a:pt x="7233" y="1615"/>
                      <a:pt x="7007" y="900"/>
                      <a:pt x="6184" y="484"/>
                    </a:cubicBezTo>
                    <a:cubicBezTo>
                      <a:pt x="5518" y="136"/>
                      <a:pt x="4774" y="0"/>
                      <a:pt x="4034" y="0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11"/>
              <p:cNvSpPr/>
              <p:nvPr/>
            </p:nvSpPr>
            <p:spPr>
              <a:xfrm>
                <a:off x="1317480" y="1784508"/>
                <a:ext cx="17648" cy="55894"/>
              </a:xfrm>
              <a:custGeom>
                <a:avLst/>
                <a:gdLst/>
                <a:ahLst/>
                <a:cxnLst/>
                <a:rect l="l" t="t" r="r" b="b"/>
                <a:pathLst>
                  <a:path w="299" h="947" extrusionOk="0">
                    <a:moveTo>
                      <a:pt x="120" y="1"/>
                    </a:moveTo>
                    <a:cubicBezTo>
                      <a:pt x="115" y="1"/>
                      <a:pt x="112" y="3"/>
                      <a:pt x="109" y="7"/>
                    </a:cubicBezTo>
                    <a:cubicBezTo>
                      <a:pt x="36" y="7"/>
                      <a:pt x="0" y="233"/>
                      <a:pt x="36" y="495"/>
                    </a:cubicBezTo>
                    <a:cubicBezTo>
                      <a:pt x="36" y="721"/>
                      <a:pt x="72" y="947"/>
                      <a:pt x="145" y="947"/>
                    </a:cubicBezTo>
                    <a:cubicBezTo>
                      <a:pt x="190" y="947"/>
                      <a:pt x="298" y="757"/>
                      <a:pt x="262" y="459"/>
                    </a:cubicBezTo>
                    <a:cubicBezTo>
                      <a:pt x="262" y="211"/>
                      <a:pt x="164" y="1"/>
                      <a:pt x="120" y="1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11"/>
              <p:cNvSpPr/>
              <p:nvPr/>
            </p:nvSpPr>
            <p:spPr>
              <a:xfrm>
                <a:off x="1499446" y="1777957"/>
                <a:ext cx="18179" cy="53651"/>
              </a:xfrm>
              <a:custGeom>
                <a:avLst/>
                <a:gdLst/>
                <a:ahLst/>
                <a:cxnLst/>
                <a:rect l="l" t="t" r="r" b="b"/>
                <a:pathLst>
                  <a:path w="308" h="909" extrusionOk="0">
                    <a:moveTo>
                      <a:pt x="118" y="0"/>
                    </a:moveTo>
                    <a:cubicBezTo>
                      <a:pt x="45" y="0"/>
                      <a:pt x="0" y="226"/>
                      <a:pt x="45" y="488"/>
                    </a:cubicBezTo>
                    <a:cubicBezTo>
                      <a:pt x="79" y="698"/>
                      <a:pt x="112" y="908"/>
                      <a:pt x="175" y="908"/>
                    </a:cubicBezTo>
                    <a:cubicBezTo>
                      <a:pt x="180" y="908"/>
                      <a:pt x="185" y="907"/>
                      <a:pt x="190" y="904"/>
                    </a:cubicBezTo>
                    <a:cubicBezTo>
                      <a:pt x="271" y="904"/>
                      <a:pt x="307" y="714"/>
                      <a:pt x="307" y="452"/>
                    </a:cubicBezTo>
                    <a:cubicBezTo>
                      <a:pt x="271" y="190"/>
                      <a:pt x="154" y="0"/>
                      <a:pt x="118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11"/>
              <p:cNvSpPr/>
              <p:nvPr/>
            </p:nvSpPr>
            <p:spPr>
              <a:xfrm>
                <a:off x="1257159" y="1685823"/>
                <a:ext cx="89183" cy="50582"/>
              </a:xfrm>
              <a:custGeom>
                <a:avLst/>
                <a:gdLst/>
                <a:ahLst/>
                <a:cxnLst/>
                <a:rect l="l" t="t" r="r" b="b"/>
                <a:pathLst>
                  <a:path w="1511" h="857" extrusionOk="0">
                    <a:moveTo>
                      <a:pt x="1366" y="0"/>
                    </a:moveTo>
                    <a:cubicBezTo>
                      <a:pt x="1331" y="0"/>
                      <a:pt x="1290" y="4"/>
                      <a:pt x="1248" y="15"/>
                    </a:cubicBezTo>
                    <a:cubicBezTo>
                      <a:pt x="1094" y="15"/>
                      <a:pt x="868" y="51"/>
                      <a:pt x="606" y="169"/>
                    </a:cubicBezTo>
                    <a:cubicBezTo>
                      <a:pt x="380" y="277"/>
                      <a:pt x="190" y="431"/>
                      <a:pt x="118" y="585"/>
                    </a:cubicBezTo>
                    <a:cubicBezTo>
                      <a:pt x="37" y="729"/>
                      <a:pt x="0" y="847"/>
                      <a:pt x="37" y="847"/>
                    </a:cubicBezTo>
                    <a:cubicBezTo>
                      <a:pt x="45" y="853"/>
                      <a:pt x="53" y="856"/>
                      <a:pt x="63" y="856"/>
                    </a:cubicBezTo>
                    <a:cubicBezTo>
                      <a:pt x="108" y="856"/>
                      <a:pt x="173" y="790"/>
                      <a:pt x="263" y="693"/>
                    </a:cubicBezTo>
                    <a:cubicBezTo>
                      <a:pt x="380" y="585"/>
                      <a:pt x="534" y="467"/>
                      <a:pt x="715" y="395"/>
                    </a:cubicBezTo>
                    <a:cubicBezTo>
                      <a:pt x="941" y="277"/>
                      <a:pt x="1131" y="241"/>
                      <a:pt x="1284" y="169"/>
                    </a:cubicBezTo>
                    <a:cubicBezTo>
                      <a:pt x="1438" y="133"/>
                      <a:pt x="1510" y="96"/>
                      <a:pt x="1510" y="51"/>
                    </a:cubicBezTo>
                    <a:cubicBezTo>
                      <a:pt x="1510" y="26"/>
                      <a:pt x="1452" y="0"/>
                      <a:pt x="1366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11"/>
              <p:cNvSpPr/>
              <p:nvPr/>
            </p:nvSpPr>
            <p:spPr>
              <a:xfrm>
                <a:off x="1470584" y="1671185"/>
                <a:ext cx="82277" cy="40312"/>
              </a:xfrm>
              <a:custGeom>
                <a:avLst/>
                <a:gdLst/>
                <a:ahLst/>
                <a:cxnLst/>
                <a:rect l="l" t="t" r="r" b="b"/>
                <a:pathLst>
                  <a:path w="1394" h="683" extrusionOk="0">
                    <a:moveTo>
                      <a:pt x="227" y="1"/>
                    </a:moveTo>
                    <a:cubicBezTo>
                      <a:pt x="82" y="1"/>
                      <a:pt x="1" y="37"/>
                      <a:pt x="1" y="73"/>
                    </a:cubicBezTo>
                    <a:cubicBezTo>
                      <a:pt x="1" y="155"/>
                      <a:pt x="344" y="191"/>
                      <a:pt x="679" y="344"/>
                    </a:cubicBezTo>
                    <a:cubicBezTo>
                      <a:pt x="1031" y="479"/>
                      <a:pt x="1282" y="683"/>
                      <a:pt x="1346" y="683"/>
                    </a:cubicBezTo>
                    <a:cubicBezTo>
                      <a:pt x="1351" y="683"/>
                      <a:pt x="1354" y="682"/>
                      <a:pt x="1357" y="679"/>
                    </a:cubicBezTo>
                    <a:cubicBezTo>
                      <a:pt x="1393" y="643"/>
                      <a:pt x="1357" y="570"/>
                      <a:pt x="1249" y="453"/>
                    </a:cubicBezTo>
                    <a:cubicBezTo>
                      <a:pt x="1167" y="344"/>
                      <a:pt x="986" y="191"/>
                      <a:pt x="796" y="118"/>
                    </a:cubicBezTo>
                    <a:cubicBezTo>
                      <a:pt x="570" y="37"/>
                      <a:pt x="381" y="1"/>
                      <a:pt x="227" y="1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11"/>
              <p:cNvSpPr/>
              <p:nvPr/>
            </p:nvSpPr>
            <p:spPr>
              <a:xfrm>
                <a:off x="1401764" y="1790115"/>
                <a:ext cx="51291" cy="48162"/>
              </a:xfrm>
              <a:custGeom>
                <a:avLst/>
                <a:gdLst/>
                <a:ahLst/>
                <a:cxnLst/>
                <a:rect l="l" t="t" r="r" b="b"/>
                <a:pathLst>
                  <a:path w="869" h="816" extrusionOk="0">
                    <a:moveTo>
                      <a:pt x="320" y="0"/>
                    </a:moveTo>
                    <a:cubicBezTo>
                      <a:pt x="270" y="0"/>
                      <a:pt x="226" y="8"/>
                      <a:pt x="190" y="20"/>
                    </a:cubicBezTo>
                    <a:cubicBezTo>
                      <a:pt x="37" y="56"/>
                      <a:pt x="1" y="138"/>
                      <a:pt x="1" y="138"/>
                    </a:cubicBezTo>
                    <a:cubicBezTo>
                      <a:pt x="11" y="148"/>
                      <a:pt x="21" y="152"/>
                      <a:pt x="33" y="152"/>
                    </a:cubicBezTo>
                    <a:cubicBezTo>
                      <a:pt x="64" y="152"/>
                      <a:pt x="106" y="125"/>
                      <a:pt x="190" y="92"/>
                    </a:cubicBezTo>
                    <a:cubicBezTo>
                      <a:pt x="299" y="92"/>
                      <a:pt x="453" y="138"/>
                      <a:pt x="606" y="210"/>
                    </a:cubicBezTo>
                    <a:cubicBezTo>
                      <a:pt x="715" y="318"/>
                      <a:pt x="751" y="508"/>
                      <a:pt x="751" y="626"/>
                    </a:cubicBezTo>
                    <a:cubicBezTo>
                      <a:pt x="715" y="734"/>
                      <a:pt x="715" y="771"/>
                      <a:pt x="715" y="816"/>
                    </a:cubicBezTo>
                    <a:cubicBezTo>
                      <a:pt x="715" y="816"/>
                      <a:pt x="796" y="734"/>
                      <a:pt x="832" y="626"/>
                    </a:cubicBezTo>
                    <a:cubicBezTo>
                      <a:pt x="869" y="508"/>
                      <a:pt x="832" y="282"/>
                      <a:pt x="679" y="138"/>
                    </a:cubicBezTo>
                    <a:cubicBezTo>
                      <a:pt x="551" y="34"/>
                      <a:pt x="423" y="0"/>
                      <a:pt x="320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11"/>
              <p:cNvSpPr/>
              <p:nvPr/>
            </p:nvSpPr>
            <p:spPr>
              <a:xfrm>
                <a:off x="1397514" y="1829188"/>
                <a:ext cx="13398" cy="12631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14" extrusionOk="0">
                    <a:moveTo>
                      <a:pt x="36" y="0"/>
                    </a:moveTo>
                    <a:cubicBezTo>
                      <a:pt x="0" y="0"/>
                      <a:pt x="0" y="109"/>
                      <a:pt x="73" y="154"/>
                    </a:cubicBezTo>
                    <a:cubicBezTo>
                      <a:pt x="94" y="196"/>
                      <a:pt x="130" y="214"/>
                      <a:pt x="164" y="214"/>
                    </a:cubicBezTo>
                    <a:cubicBezTo>
                      <a:pt x="189" y="214"/>
                      <a:pt x="211" y="205"/>
                      <a:pt x="226" y="190"/>
                    </a:cubicBezTo>
                    <a:cubicBezTo>
                      <a:pt x="226" y="154"/>
                      <a:pt x="190" y="109"/>
                      <a:pt x="145" y="72"/>
                    </a:cubicBezTo>
                    <a:cubicBezTo>
                      <a:pt x="109" y="36"/>
                      <a:pt x="73" y="0"/>
                      <a:pt x="36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11"/>
              <p:cNvSpPr/>
              <p:nvPr/>
            </p:nvSpPr>
            <p:spPr>
              <a:xfrm>
                <a:off x="1386300" y="1855630"/>
                <a:ext cx="57665" cy="23550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99" extrusionOk="0">
                    <a:moveTo>
                      <a:pt x="39" y="0"/>
                    </a:moveTo>
                    <a:cubicBezTo>
                      <a:pt x="37" y="0"/>
                      <a:pt x="37" y="1"/>
                      <a:pt x="37" y="4"/>
                    </a:cubicBezTo>
                    <a:cubicBezTo>
                      <a:pt x="0" y="4"/>
                      <a:pt x="37" y="76"/>
                      <a:pt x="73" y="158"/>
                    </a:cubicBezTo>
                    <a:cubicBezTo>
                      <a:pt x="154" y="230"/>
                      <a:pt x="263" y="339"/>
                      <a:pt x="416" y="384"/>
                    </a:cubicBezTo>
                    <a:cubicBezTo>
                      <a:pt x="471" y="394"/>
                      <a:pt x="521" y="399"/>
                      <a:pt x="568" y="399"/>
                    </a:cubicBezTo>
                    <a:cubicBezTo>
                      <a:pt x="684" y="399"/>
                      <a:pt x="774" y="371"/>
                      <a:pt x="832" y="339"/>
                    </a:cubicBezTo>
                    <a:cubicBezTo>
                      <a:pt x="941" y="302"/>
                      <a:pt x="977" y="230"/>
                      <a:pt x="977" y="230"/>
                    </a:cubicBezTo>
                    <a:cubicBezTo>
                      <a:pt x="973" y="226"/>
                      <a:pt x="966" y="224"/>
                      <a:pt x="957" y="224"/>
                    </a:cubicBezTo>
                    <a:cubicBezTo>
                      <a:pt x="904" y="224"/>
                      <a:pt x="772" y="287"/>
                      <a:pt x="608" y="287"/>
                    </a:cubicBezTo>
                    <a:cubicBezTo>
                      <a:pt x="559" y="287"/>
                      <a:pt x="506" y="281"/>
                      <a:pt x="452" y="266"/>
                    </a:cubicBezTo>
                    <a:cubicBezTo>
                      <a:pt x="209" y="199"/>
                      <a:pt x="60" y="0"/>
                      <a:pt x="39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11"/>
              <p:cNvSpPr/>
              <p:nvPr/>
            </p:nvSpPr>
            <p:spPr>
              <a:xfrm>
                <a:off x="1395390" y="1795545"/>
                <a:ext cx="56307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69" extrusionOk="0">
                    <a:moveTo>
                      <a:pt x="940" y="380"/>
                    </a:moveTo>
                    <a:lnTo>
                      <a:pt x="940" y="522"/>
                    </a:lnTo>
                    <a:lnTo>
                      <a:pt x="940" y="522"/>
                    </a:lnTo>
                    <a:cubicBezTo>
                      <a:pt x="952" y="473"/>
                      <a:pt x="954" y="424"/>
                      <a:pt x="940" y="380"/>
                    </a:cubicBezTo>
                    <a:close/>
                    <a:moveTo>
                      <a:pt x="940" y="522"/>
                    </a:moveTo>
                    <a:lnTo>
                      <a:pt x="940" y="522"/>
                    </a:lnTo>
                    <a:cubicBezTo>
                      <a:pt x="927" y="579"/>
                      <a:pt x="899" y="637"/>
                      <a:pt x="867" y="692"/>
                    </a:cubicBezTo>
                    <a:lnTo>
                      <a:pt x="867" y="692"/>
                    </a:lnTo>
                    <a:cubicBezTo>
                      <a:pt x="892" y="659"/>
                      <a:pt x="918" y="602"/>
                      <a:pt x="940" y="534"/>
                    </a:cubicBezTo>
                    <a:lnTo>
                      <a:pt x="940" y="522"/>
                    </a:lnTo>
                    <a:close/>
                    <a:moveTo>
                      <a:pt x="298" y="0"/>
                    </a:moveTo>
                    <a:cubicBezTo>
                      <a:pt x="226" y="46"/>
                      <a:pt x="181" y="46"/>
                      <a:pt x="145" y="82"/>
                    </a:cubicBezTo>
                    <a:lnTo>
                      <a:pt x="109" y="82"/>
                    </a:lnTo>
                    <a:cubicBezTo>
                      <a:pt x="0" y="226"/>
                      <a:pt x="0" y="416"/>
                      <a:pt x="72" y="570"/>
                    </a:cubicBezTo>
                    <a:cubicBezTo>
                      <a:pt x="109" y="570"/>
                      <a:pt x="145" y="606"/>
                      <a:pt x="181" y="642"/>
                    </a:cubicBezTo>
                    <a:cubicBezTo>
                      <a:pt x="226" y="679"/>
                      <a:pt x="262" y="724"/>
                      <a:pt x="262" y="760"/>
                    </a:cubicBezTo>
                    <a:lnTo>
                      <a:pt x="262" y="796"/>
                    </a:lnTo>
                    <a:cubicBezTo>
                      <a:pt x="335" y="832"/>
                      <a:pt x="488" y="868"/>
                      <a:pt x="597" y="868"/>
                    </a:cubicBezTo>
                    <a:lnTo>
                      <a:pt x="714" y="868"/>
                    </a:lnTo>
                    <a:cubicBezTo>
                      <a:pt x="750" y="832"/>
                      <a:pt x="787" y="796"/>
                      <a:pt x="823" y="760"/>
                    </a:cubicBezTo>
                    <a:cubicBezTo>
                      <a:pt x="838" y="738"/>
                      <a:pt x="853" y="715"/>
                      <a:pt x="867" y="692"/>
                    </a:cubicBezTo>
                    <a:lnTo>
                      <a:pt x="867" y="692"/>
                    </a:lnTo>
                    <a:cubicBezTo>
                      <a:pt x="851" y="712"/>
                      <a:pt x="836" y="724"/>
                      <a:pt x="823" y="724"/>
                    </a:cubicBezTo>
                    <a:cubicBezTo>
                      <a:pt x="823" y="679"/>
                      <a:pt x="823" y="642"/>
                      <a:pt x="859" y="534"/>
                    </a:cubicBezTo>
                    <a:cubicBezTo>
                      <a:pt x="859" y="416"/>
                      <a:pt x="823" y="226"/>
                      <a:pt x="714" y="118"/>
                    </a:cubicBezTo>
                    <a:cubicBezTo>
                      <a:pt x="597" y="46"/>
                      <a:pt x="488" y="0"/>
                      <a:pt x="371" y="0"/>
                    </a:cubicBezTo>
                    <a:close/>
                  </a:path>
                </a:pathLst>
              </a:custGeom>
              <a:solidFill>
                <a:srgbClr val="DB8E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11"/>
              <p:cNvSpPr/>
              <p:nvPr/>
            </p:nvSpPr>
            <p:spPr>
              <a:xfrm>
                <a:off x="1403889" y="1795545"/>
                <a:ext cx="47041" cy="42732"/>
              </a:xfrm>
              <a:custGeom>
                <a:avLst/>
                <a:gdLst/>
                <a:ahLst/>
                <a:cxnLst/>
                <a:rect l="l" t="t" r="r" b="b"/>
                <a:pathLst>
                  <a:path w="797" h="724" extrusionOk="0">
                    <a:moveTo>
                      <a:pt x="154" y="0"/>
                    </a:moveTo>
                    <a:cubicBezTo>
                      <a:pt x="154" y="1"/>
                      <a:pt x="154" y="1"/>
                      <a:pt x="154" y="1"/>
                    </a:cubicBezTo>
                    <a:lnTo>
                      <a:pt x="154" y="1"/>
                    </a:lnTo>
                    <a:cubicBezTo>
                      <a:pt x="166" y="0"/>
                      <a:pt x="179" y="0"/>
                      <a:pt x="191" y="0"/>
                    </a:cubicBezTo>
                    <a:close/>
                    <a:moveTo>
                      <a:pt x="154" y="1"/>
                    </a:moveTo>
                    <a:cubicBezTo>
                      <a:pt x="92" y="3"/>
                      <a:pt x="31" y="14"/>
                      <a:pt x="1" y="82"/>
                    </a:cubicBezTo>
                    <a:cubicBezTo>
                      <a:pt x="37" y="46"/>
                      <a:pt x="82" y="46"/>
                      <a:pt x="154" y="1"/>
                    </a:cubicBezTo>
                    <a:close/>
                    <a:moveTo>
                      <a:pt x="191" y="0"/>
                    </a:moveTo>
                    <a:cubicBezTo>
                      <a:pt x="308" y="0"/>
                      <a:pt x="453" y="46"/>
                      <a:pt x="570" y="118"/>
                    </a:cubicBezTo>
                    <a:cubicBezTo>
                      <a:pt x="453" y="46"/>
                      <a:pt x="344" y="0"/>
                      <a:pt x="227" y="0"/>
                    </a:cubicBezTo>
                    <a:close/>
                    <a:moveTo>
                      <a:pt x="570" y="118"/>
                    </a:moveTo>
                    <a:cubicBezTo>
                      <a:pt x="679" y="226"/>
                      <a:pt x="715" y="416"/>
                      <a:pt x="715" y="534"/>
                    </a:cubicBezTo>
                    <a:cubicBezTo>
                      <a:pt x="679" y="642"/>
                      <a:pt x="679" y="679"/>
                      <a:pt x="679" y="724"/>
                    </a:cubicBezTo>
                    <a:cubicBezTo>
                      <a:pt x="715" y="724"/>
                      <a:pt x="760" y="642"/>
                      <a:pt x="796" y="534"/>
                    </a:cubicBezTo>
                    <a:lnTo>
                      <a:pt x="796" y="380"/>
                    </a:lnTo>
                    <a:cubicBezTo>
                      <a:pt x="796" y="308"/>
                      <a:pt x="715" y="226"/>
                      <a:pt x="643" y="154"/>
                    </a:cubicBezTo>
                    <a:cubicBezTo>
                      <a:pt x="606" y="154"/>
                      <a:pt x="606" y="118"/>
                      <a:pt x="570" y="118"/>
                    </a:cubicBezTo>
                    <a:close/>
                  </a:path>
                </a:pathLst>
              </a:custGeom>
              <a:solidFill>
                <a:srgbClr val="7642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11"/>
              <p:cNvSpPr/>
              <p:nvPr/>
            </p:nvSpPr>
            <p:spPr>
              <a:xfrm>
                <a:off x="1399639" y="1829188"/>
                <a:ext cx="11273" cy="13398"/>
              </a:xfrm>
              <a:custGeom>
                <a:avLst/>
                <a:gdLst/>
                <a:ahLst/>
                <a:cxnLst/>
                <a:rect l="l" t="t" r="r" b="b"/>
                <a:pathLst>
                  <a:path w="191" h="227" extrusionOk="0">
                    <a:moveTo>
                      <a:pt x="0" y="0"/>
                    </a:moveTo>
                    <a:cubicBezTo>
                      <a:pt x="37" y="72"/>
                      <a:pt x="73" y="154"/>
                      <a:pt x="154" y="190"/>
                    </a:cubicBezTo>
                    <a:lnTo>
                      <a:pt x="190" y="226"/>
                    </a:lnTo>
                    <a:lnTo>
                      <a:pt x="190" y="190"/>
                    </a:lnTo>
                    <a:cubicBezTo>
                      <a:pt x="190" y="154"/>
                      <a:pt x="154" y="109"/>
                      <a:pt x="109" y="72"/>
                    </a:cubicBezTo>
                    <a:cubicBezTo>
                      <a:pt x="73" y="36"/>
                      <a:pt x="37" y="0"/>
                      <a:pt x="0" y="0"/>
                    </a:cubicBezTo>
                    <a:close/>
                  </a:path>
                </a:pathLst>
              </a:custGeom>
              <a:solidFill>
                <a:srgbClr val="7642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11"/>
              <p:cNvSpPr/>
              <p:nvPr/>
            </p:nvSpPr>
            <p:spPr>
              <a:xfrm>
                <a:off x="1604034" y="1793421"/>
                <a:ext cx="51291" cy="82218"/>
              </a:xfrm>
              <a:custGeom>
                <a:avLst/>
                <a:gdLst/>
                <a:ahLst/>
                <a:cxnLst/>
                <a:rect l="l" t="t" r="r" b="b"/>
                <a:pathLst>
                  <a:path w="869" h="1393" extrusionOk="0">
                    <a:moveTo>
                      <a:pt x="344" y="36"/>
                    </a:moveTo>
                    <a:lnTo>
                      <a:pt x="344" y="36"/>
                    </a:lnTo>
                    <a:cubicBezTo>
                      <a:pt x="174" y="141"/>
                      <a:pt x="99" y="303"/>
                      <a:pt x="52" y="498"/>
                    </a:cubicBezTo>
                    <a:lnTo>
                      <a:pt x="52" y="498"/>
                    </a:lnTo>
                    <a:cubicBezTo>
                      <a:pt x="131" y="320"/>
                      <a:pt x="231" y="149"/>
                      <a:pt x="308" y="82"/>
                    </a:cubicBezTo>
                    <a:cubicBezTo>
                      <a:pt x="344" y="82"/>
                      <a:pt x="344" y="36"/>
                      <a:pt x="344" y="36"/>
                    </a:cubicBezTo>
                    <a:close/>
                    <a:moveTo>
                      <a:pt x="52" y="498"/>
                    </a:moveTo>
                    <a:cubicBezTo>
                      <a:pt x="47" y="510"/>
                      <a:pt x="41" y="522"/>
                      <a:pt x="36" y="534"/>
                    </a:cubicBezTo>
                    <a:lnTo>
                      <a:pt x="36" y="570"/>
                    </a:lnTo>
                    <a:cubicBezTo>
                      <a:pt x="41" y="545"/>
                      <a:pt x="46" y="521"/>
                      <a:pt x="52" y="498"/>
                    </a:cubicBezTo>
                    <a:close/>
                    <a:moveTo>
                      <a:pt x="488" y="0"/>
                    </a:moveTo>
                    <a:cubicBezTo>
                      <a:pt x="452" y="36"/>
                      <a:pt x="344" y="190"/>
                      <a:pt x="226" y="380"/>
                    </a:cubicBezTo>
                    <a:cubicBezTo>
                      <a:pt x="262" y="380"/>
                      <a:pt x="262" y="416"/>
                      <a:pt x="262" y="416"/>
                    </a:cubicBezTo>
                    <a:cubicBezTo>
                      <a:pt x="344" y="488"/>
                      <a:pt x="416" y="606"/>
                      <a:pt x="416" y="760"/>
                    </a:cubicBezTo>
                    <a:cubicBezTo>
                      <a:pt x="416" y="904"/>
                      <a:pt x="344" y="1022"/>
                      <a:pt x="308" y="1094"/>
                    </a:cubicBezTo>
                    <a:cubicBezTo>
                      <a:pt x="226" y="1167"/>
                      <a:pt x="190" y="1167"/>
                      <a:pt x="190" y="1167"/>
                    </a:cubicBezTo>
                    <a:lnTo>
                      <a:pt x="154" y="1167"/>
                    </a:lnTo>
                    <a:cubicBezTo>
                      <a:pt x="154" y="1130"/>
                      <a:pt x="308" y="986"/>
                      <a:pt x="308" y="760"/>
                    </a:cubicBezTo>
                    <a:cubicBezTo>
                      <a:pt x="308" y="642"/>
                      <a:pt x="226" y="534"/>
                      <a:pt x="190" y="452"/>
                    </a:cubicBezTo>
                    <a:cubicBezTo>
                      <a:pt x="190" y="488"/>
                      <a:pt x="154" y="534"/>
                      <a:pt x="154" y="570"/>
                    </a:cubicBezTo>
                    <a:cubicBezTo>
                      <a:pt x="36" y="941"/>
                      <a:pt x="81" y="1248"/>
                      <a:pt x="36" y="1248"/>
                    </a:cubicBezTo>
                    <a:lnTo>
                      <a:pt x="0" y="1248"/>
                    </a:lnTo>
                    <a:cubicBezTo>
                      <a:pt x="36" y="1320"/>
                      <a:pt x="36" y="1356"/>
                      <a:pt x="36" y="1393"/>
                    </a:cubicBezTo>
                    <a:lnTo>
                      <a:pt x="81" y="1393"/>
                    </a:lnTo>
                    <a:cubicBezTo>
                      <a:pt x="154" y="1393"/>
                      <a:pt x="190" y="1356"/>
                      <a:pt x="226" y="1320"/>
                    </a:cubicBezTo>
                    <a:cubicBezTo>
                      <a:pt x="308" y="1248"/>
                      <a:pt x="344" y="1212"/>
                      <a:pt x="380" y="1167"/>
                    </a:cubicBezTo>
                    <a:cubicBezTo>
                      <a:pt x="452" y="1058"/>
                      <a:pt x="534" y="986"/>
                      <a:pt x="606" y="868"/>
                    </a:cubicBezTo>
                    <a:cubicBezTo>
                      <a:pt x="714" y="715"/>
                      <a:pt x="868" y="0"/>
                      <a:pt x="534" y="0"/>
                    </a:cubicBezTo>
                    <a:close/>
                  </a:path>
                </a:pathLst>
              </a:custGeom>
              <a:solidFill>
                <a:srgbClr val="CD7F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11"/>
              <p:cNvSpPr/>
              <p:nvPr/>
            </p:nvSpPr>
            <p:spPr>
              <a:xfrm>
                <a:off x="1601850" y="1793421"/>
                <a:ext cx="31046" cy="73660"/>
              </a:xfrm>
              <a:custGeom>
                <a:avLst/>
                <a:gdLst/>
                <a:ahLst/>
                <a:cxnLst/>
                <a:rect l="l" t="t" r="r" b="b"/>
                <a:pathLst>
                  <a:path w="526" h="1248" extrusionOk="0">
                    <a:moveTo>
                      <a:pt x="489" y="0"/>
                    </a:moveTo>
                    <a:cubicBezTo>
                      <a:pt x="453" y="0"/>
                      <a:pt x="417" y="36"/>
                      <a:pt x="381" y="36"/>
                    </a:cubicBezTo>
                    <a:cubicBezTo>
                      <a:pt x="381" y="36"/>
                      <a:pt x="381" y="82"/>
                      <a:pt x="345" y="82"/>
                    </a:cubicBezTo>
                    <a:cubicBezTo>
                      <a:pt x="263" y="154"/>
                      <a:pt x="155" y="344"/>
                      <a:pt x="73" y="534"/>
                    </a:cubicBezTo>
                    <a:lnTo>
                      <a:pt x="73" y="570"/>
                    </a:lnTo>
                    <a:cubicBezTo>
                      <a:pt x="1" y="796"/>
                      <a:pt x="1" y="1058"/>
                      <a:pt x="37" y="1248"/>
                    </a:cubicBezTo>
                    <a:lnTo>
                      <a:pt x="73" y="1248"/>
                    </a:lnTo>
                    <a:cubicBezTo>
                      <a:pt x="118" y="1248"/>
                      <a:pt x="73" y="941"/>
                      <a:pt x="191" y="570"/>
                    </a:cubicBezTo>
                    <a:cubicBezTo>
                      <a:pt x="191" y="534"/>
                      <a:pt x="227" y="488"/>
                      <a:pt x="227" y="452"/>
                    </a:cubicBezTo>
                    <a:cubicBezTo>
                      <a:pt x="191" y="380"/>
                      <a:pt x="191" y="344"/>
                      <a:pt x="191" y="344"/>
                    </a:cubicBezTo>
                    <a:cubicBezTo>
                      <a:pt x="227" y="344"/>
                      <a:pt x="227" y="344"/>
                      <a:pt x="263" y="380"/>
                    </a:cubicBezTo>
                    <a:cubicBezTo>
                      <a:pt x="381" y="190"/>
                      <a:pt x="489" y="36"/>
                      <a:pt x="525" y="0"/>
                    </a:cubicBezTo>
                    <a:close/>
                  </a:path>
                </a:pathLst>
              </a:custGeom>
              <a:solidFill>
                <a:srgbClr val="7642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11"/>
              <p:cNvSpPr/>
              <p:nvPr/>
            </p:nvSpPr>
            <p:spPr>
              <a:xfrm>
                <a:off x="1613065" y="1813665"/>
                <a:ext cx="15523" cy="48635"/>
              </a:xfrm>
              <a:custGeom>
                <a:avLst/>
                <a:gdLst/>
                <a:ahLst/>
                <a:cxnLst/>
                <a:rect l="l" t="t" r="r" b="b"/>
                <a:pathLst>
                  <a:path w="263" h="824" extrusionOk="0">
                    <a:moveTo>
                      <a:pt x="1" y="1"/>
                    </a:moveTo>
                    <a:cubicBezTo>
                      <a:pt x="1" y="1"/>
                      <a:pt x="1" y="37"/>
                      <a:pt x="37" y="109"/>
                    </a:cubicBezTo>
                    <a:cubicBezTo>
                      <a:pt x="73" y="191"/>
                      <a:pt x="155" y="299"/>
                      <a:pt x="155" y="417"/>
                    </a:cubicBezTo>
                    <a:cubicBezTo>
                      <a:pt x="155" y="643"/>
                      <a:pt x="1" y="787"/>
                      <a:pt x="1" y="824"/>
                    </a:cubicBezTo>
                    <a:lnTo>
                      <a:pt x="37" y="824"/>
                    </a:lnTo>
                    <a:cubicBezTo>
                      <a:pt x="37" y="824"/>
                      <a:pt x="73" y="824"/>
                      <a:pt x="155" y="751"/>
                    </a:cubicBezTo>
                    <a:cubicBezTo>
                      <a:pt x="191" y="679"/>
                      <a:pt x="263" y="561"/>
                      <a:pt x="263" y="417"/>
                    </a:cubicBezTo>
                    <a:cubicBezTo>
                      <a:pt x="263" y="263"/>
                      <a:pt x="191" y="145"/>
                      <a:pt x="109" y="73"/>
                    </a:cubicBezTo>
                    <a:cubicBezTo>
                      <a:pt x="109" y="73"/>
                      <a:pt x="109" y="37"/>
                      <a:pt x="73" y="37"/>
                    </a:cubicBezTo>
                    <a:cubicBezTo>
                      <a:pt x="37" y="1"/>
                      <a:pt x="37" y="1"/>
                      <a:pt x="1" y="1"/>
                    </a:cubicBezTo>
                    <a:close/>
                  </a:path>
                </a:pathLst>
              </a:custGeom>
              <a:solidFill>
                <a:srgbClr val="7642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11"/>
              <p:cNvSpPr/>
              <p:nvPr/>
            </p:nvSpPr>
            <p:spPr>
              <a:xfrm>
                <a:off x="1279587" y="1853683"/>
                <a:ext cx="93433" cy="73188"/>
              </a:xfrm>
              <a:custGeom>
                <a:avLst/>
                <a:gdLst/>
                <a:ahLst/>
                <a:cxnLst/>
                <a:rect l="l" t="t" r="r" b="b"/>
                <a:pathLst>
                  <a:path w="1583" h="1240" extrusionOk="0">
                    <a:moveTo>
                      <a:pt x="904" y="1"/>
                    </a:moveTo>
                    <a:cubicBezTo>
                      <a:pt x="488" y="37"/>
                      <a:pt x="0" y="191"/>
                      <a:pt x="36" y="787"/>
                    </a:cubicBezTo>
                    <a:cubicBezTo>
                      <a:pt x="73" y="1131"/>
                      <a:pt x="452" y="1203"/>
                      <a:pt x="678" y="1240"/>
                    </a:cubicBezTo>
                    <a:lnTo>
                      <a:pt x="751" y="1240"/>
                    </a:lnTo>
                    <a:cubicBezTo>
                      <a:pt x="1130" y="1240"/>
                      <a:pt x="1582" y="1050"/>
                      <a:pt x="1582" y="525"/>
                    </a:cubicBezTo>
                    <a:cubicBezTo>
                      <a:pt x="1582" y="191"/>
                      <a:pt x="1284" y="1"/>
                      <a:pt x="940" y="1"/>
                    </a:cubicBezTo>
                    <a:close/>
                  </a:path>
                </a:pathLst>
              </a:custGeom>
              <a:solidFill>
                <a:srgbClr val="DF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11"/>
              <p:cNvSpPr/>
              <p:nvPr/>
            </p:nvSpPr>
            <p:spPr>
              <a:xfrm>
                <a:off x="1468459" y="1840344"/>
                <a:ext cx="95616" cy="71063"/>
              </a:xfrm>
              <a:custGeom>
                <a:avLst/>
                <a:gdLst/>
                <a:ahLst/>
                <a:cxnLst/>
                <a:rect l="l" t="t" r="r" b="b"/>
                <a:pathLst>
                  <a:path w="1620" h="1204" extrusionOk="0">
                    <a:moveTo>
                      <a:pt x="832" y="1"/>
                    </a:moveTo>
                    <a:cubicBezTo>
                      <a:pt x="453" y="1"/>
                      <a:pt x="1" y="109"/>
                      <a:pt x="1" y="679"/>
                    </a:cubicBezTo>
                    <a:cubicBezTo>
                      <a:pt x="1" y="1013"/>
                      <a:pt x="344" y="1167"/>
                      <a:pt x="570" y="1203"/>
                    </a:cubicBezTo>
                    <a:lnTo>
                      <a:pt x="796" y="1203"/>
                    </a:lnTo>
                    <a:cubicBezTo>
                      <a:pt x="1131" y="1203"/>
                      <a:pt x="1511" y="1050"/>
                      <a:pt x="1547" y="598"/>
                    </a:cubicBezTo>
                    <a:cubicBezTo>
                      <a:pt x="1619" y="263"/>
                      <a:pt x="1285" y="37"/>
                      <a:pt x="941" y="1"/>
                    </a:cubicBezTo>
                    <a:close/>
                  </a:path>
                </a:pathLst>
              </a:custGeom>
              <a:solidFill>
                <a:srgbClr val="DF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11"/>
              <p:cNvSpPr/>
              <p:nvPr/>
            </p:nvSpPr>
            <p:spPr>
              <a:xfrm>
                <a:off x="1165910" y="1571437"/>
                <a:ext cx="293519" cy="264185"/>
              </a:xfrm>
              <a:custGeom>
                <a:avLst/>
                <a:gdLst/>
                <a:ahLst/>
                <a:cxnLst/>
                <a:rect l="l" t="t" r="r" b="b"/>
                <a:pathLst>
                  <a:path w="4973" h="4476" extrusionOk="0">
                    <a:moveTo>
                      <a:pt x="3807" y="0"/>
                    </a:moveTo>
                    <a:cubicBezTo>
                      <a:pt x="3436" y="0"/>
                      <a:pt x="3020" y="36"/>
                      <a:pt x="2604" y="109"/>
                    </a:cubicBezTo>
                    <a:cubicBezTo>
                      <a:pt x="1510" y="299"/>
                      <a:pt x="380" y="751"/>
                      <a:pt x="0" y="1808"/>
                    </a:cubicBezTo>
                    <a:lnTo>
                      <a:pt x="0" y="1953"/>
                    </a:lnTo>
                    <a:lnTo>
                      <a:pt x="82" y="4403"/>
                    </a:lnTo>
                    <a:cubicBezTo>
                      <a:pt x="82" y="4403"/>
                      <a:pt x="118" y="4439"/>
                      <a:pt x="154" y="4476"/>
                    </a:cubicBezTo>
                    <a:cubicBezTo>
                      <a:pt x="642" y="4177"/>
                      <a:pt x="1094" y="3797"/>
                      <a:pt x="1438" y="3345"/>
                    </a:cubicBezTo>
                    <a:lnTo>
                      <a:pt x="1772" y="2667"/>
                    </a:lnTo>
                    <a:lnTo>
                      <a:pt x="1772" y="2667"/>
                    </a:lnTo>
                    <a:cubicBezTo>
                      <a:pt x="1664" y="2749"/>
                      <a:pt x="1628" y="2785"/>
                      <a:pt x="1583" y="2785"/>
                    </a:cubicBezTo>
                    <a:cubicBezTo>
                      <a:pt x="1546" y="2785"/>
                      <a:pt x="1583" y="2667"/>
                      <a:pt x="1664" y="2523"/>
                    </a:cubicBezTo>
                    <a:cubicBezTo>
                      <a:pt x="1700" y="2441"/>
                      <a:pt x="1772" y="2369"/>
                      <a:pt x="1854" y="2297"/>
                    </a:cubicBezTo>
                    <a:cubicBezTo>
                      <a:pt x="1890" y="2071"/>
                      <a:pt x="1890" y="1881"/>
                      <a:pt x="1890" y="1655"/>
                    </a:cubicBezTo>
                    <a:lnTo>
                      <a:pt x="2116" y="1655"/>
                    </a:lnTo>
                    <a:cubicBezTo>
                      <a:pt x="2939" y="1655"/>
                      <a:pt x="3734" y="1356"/>
                      <a:pt x="4376" y="823"/>
                    </a:cubicBezTo>
                    <a:cubicBezTo>
                      <a:pt x="4638" y="633"/>
                      <a:pt x="4828" y="407"/>
                      <a:pt x="4973" y="145"/>
                    </a:cubicBezTo>
                    <a:cubicBezTo>
                      <a:pt x="4602" y="36"/>
                      <a:pt x="4223" y="0"/>
                      <a:pt x="3807" y="0"/>
                    </a:cubicBezTo>
                    <a:close/>
                  </a:path>
                </a:pathLst>
              </a:custGeom>
              <a:solidFill>
                <a:srgbClr val="DF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11"/>
              <p:cNvSpPr/>
              <p:nvPr/>
            </p:nvSpPr>
            <p:spPr>
              <a:xfrm>
                <a:off x="1257159" y="1706953"/>
                <a:ext cx="18179" cy="28862"/>
              </a:xfrm>
              <a:custGeom>
                <a:avLst/>
                <a:gdLst/>
                <a:ahLst/>
                <a:cxnLst/>
                <a:rect l="l" t="t" r="r" b="b"/>
                <a:pathLst>
                  <a:path w="308" h="489" extrusionOk="0">
                    <a:moveTo>
                      <a:pt x="308" y="1"/>
                    </a:moveTo>
                    <a:lnTo>
                      <a:pt x="308" y="1"/>
                    </a:lnTo>
                    <a:cubicBezTo>
                      <a:pt x="226" y="73"/>
                      <a:pt x="154" y="145"/>
                      <a:pt x="118" y="227"/>
                    </a:cubicBezTo>
                    <a:cubicBezTo>
                      <a:pt x="37" y="371"/>
                      <a:pt x="0" y="489"/>
                      <a:pt x="37" y="489"/>
                    </a:cubicBezTo>
                    <a:cubicBezTo>
                      <a:pt x="82" y="489"/>
                      <a:pt x="118" y="453"/>
                      <a:pt x="226" y="371"/>
                    </a:cubicBezTo>
                    <a:cubicBezTo>
                      <a:pt x="263" y="263"/>
                      <a:pt x="308" y="109"/>
                      <a:pt x="308" y="1"/>
                    </a:cubicBezTo>
                    <a:close/>
                  </a:path>
                </a:pathLst>
              </a:custGeom>
              <a:solidFill>
                <a:srgbClr val="7846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11"/>
              <p:cNvSpPr/>
              <p:nvPr/>
            </p:nvSpPr>
            <p:spPr>
              <a:xfrm>
                <a:off x="1125893" y="1521386"/>
                <a:ext cx="331411" cy="327575"/>
              </a:xfrm>
              <a:custGeom>
                <a:avLst/>
                <a:gdLst/>
                <a:ahLst/>
                <a:cxnLst/>
                <a:rect l="l" t="t" r="r" b="b"/>
                <a:pathLst>
                  <a:path w="5615" h="5550" extrusionOk="0">
                    <a:moveTo>
                      <a:pt x="4975" y="0"/>
                    </a:moveTo>
                    <a:cubicBezTo>
                      <a:pt x="4749" y="0"/>
                      <a:pt x="4524" y="16"/>
                      <a:pt x="4295" y="16"/>
                    </a:cubicBezTo>
                    <a:cubicBezTo>
                      <a:pt x="3355" y="125"/>
                      <a:pt x="2378" y="315"/>
                      <a:pt x="1546" y="848"/>
                    </a:cubicBezTo>
                    <a:cubicBezTo>
                      <a:pt x="724" y="1336"/>
                      <a:pt x="82" y="2241"/>
                      <a:pt x="0" y="3217"/>
                    </a:cubicBezTo>
                    <a:cubicBezTo>
                      <a:pt x="0" y="3443"/>
                      <a:pt x="0" y="3669"/>
                      <a:pt x="46" y="3895"/>
                    </a:cubicBezTo>
                    <a:cubicBezTo>
                      <a:pt x="82" y="4311"/>
                      <a:pt x="82" y="4691"/>
                      <a:pt x="118" y="5097"/>
                    </a:cubicBezTo>
                    <a:lnTo>
                      <a:pt x="498" y="5550"/>
                    </a:lnTo>
                    <a:cubicBezTo>
                      <a:pt x="1583" y="4799"/>
                      <a:pt x="2261" y="3443"/>
                      <a:pt x="2116" y="2087"/>
                    </a:cubicBezTo>
                    <a:cubicBezTo>
                      <a:pt x="2984" y="2087"/>
                      <a:pt x="3807" y="1861"/>
                      <a:pt x="4602" y="1481"/>
                    </a:cubicBezTo>
                    <a:cubicBezTo>
                      <a:pt x="4828" y="1373"/>
                      <a:pt x="5090" y="1219"/>
                      <a:pt x="5280" y="1029"/>
                    </a:cubicBezTo>
                    <a:cubicBezTo>
                      <a:pt x="5470" y="848"/>
                      <a:pt x="5615" y="577"/>
                      <a:pt x="5579" y="279"/>
                    </a:cubicBezTo>
                    <a:cubicBezTo>
                      <a:pt x="5579" y="242"/>
                      <a:pt x="5579" y="170"/>
                      <a:pt x="5543" y="125"/>
                    </a:cubicBezTo>
                    <a:cubicBezTo>
                      <a:pt x="5506" y="53"/>
                      <a:pt x="5389" y="53"/>
                      <a:pt x="5316" y="16"/>
                    </a:cubicBezTo>
                    <a:cubicBezTo>
                      <a:pt x="5202" y="4"/>
                      <a:pt x="5088" y="0"/>
                      <a:pt x="4975" y="0"/>
                    </a:cubicBezTo>
                    <a:close/>
                  </a:path>
                </a:pathLst>
              </a:custGeom>
              <a:solidFill>
                <a:srgbClr val="B07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11"/>
              <p:cNvSpPr/>
              <p:nvPr/>
            </p:nvSpPr>
            <p:spPr>
              <a:xfrm>
                <a:off x="1077317" y="1814846"/>
                <a:ext cx="115330" cy="134866"/>
              </a:xfrm>
              <a:custGeom>
                <a:avLst/>
                <a:gdLst/>
                <a:ahLst/>
                <a:cxnLst/>
                <a:rect l="l" t="t" r="r" b="b"/>
                <a:pathLst>
                  <a:path w="1954" h="2285" extrusionOk="0">
                    <a:moveTo>
                      <a:pt x="826" y="1"/>
                    </a:moveTo>
                    <a:cubicBezTo>
                      <a:pt x="566" y="1"/>
                      <a:pt x="312" y="91"/>
                      <a:pt x="191" y="315"/>
                    </a:cubicBezTo>
                    <a:cubicBezTo>
                      <a:pt x="1" y="695"/>
                      <a:pt x="109" y="1219"/>
                      <a:pt x="299" y="1563"/>
                    </a:cubicBezTo>
                    <a:cubicBezTo>
                      <a:pt x="589" y="2018"/>
                      <a:pt x="942" y="2284"/>
                      <a:pt x="1394" y="2284"/>
                    </a:cubicBezTo>
                    <a:cubicBezTo>
                      <a:pt x="1534" y="2284"/>
                      <a:pt x="1684" y="2258"/>
                      <a:pt x="1845" y="2205"/>
                    </a:cubicBezTo>
                    <a:lnTo>
                      <a:pt x="1953" y="1111"/>
                    </a:lnTo>
                    <a:cubicBezTo>
                      <a:pt x="1953" y="731"/>
                      <a:pt x="1727" y="352"/>
                      <a:pt x="1429" y="171"/>
                    </a:cubicBezTo>
                    <a:cubicBezTo>
                      <a:pt x="1275" y="67"/>
                      <a:pt x="1048" y="1"/>
                      <a:pt x="826" y="1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11"/>
              <p:cNvSpPr/>
              <p:nvPr/>
            </p:nvSpPr>
            <p:spPr>
              <a:xfrm>
                <a:off x="1110429" y="1844121"/>
                <a:ext cx="75785" cy="78500"/>
              </a:xfrm>
              <a:custGeom>
                <a:avLst/>
                <a:gdLst/>
                <a:ahLst/>
                <a:cxnLst/>
                <a:rect l="l" t="t" r="r" b="b"/>
                <a:pathLst>
                  <a:path w="1284" h="1330" extrusionOk="0">
                    <a:moveTo>
                      <a:pt x="77" y="0"/>
                    </a:moveTo>
                    <a:cubicBezTo>
                      <a:pt x="30" y="0"/>
                      <a:pt x="0" y="9"/>
                      <a:pt x="0" y="9"/>
                    </a:cubicBezTo>
                    <a:cubicBezTo>
                      <a:pt x="0" y="45"/>
                      <a:pt x="118" y="45"/>
                      <a:pt x="262" y="127"/>
                    </a:cubicBezTo>
                    <a:cubicBezTo>
                      <a:pt x="416" y="199"/>
                      <a:pt x="606" y="308"/>
                      <a:pt x="796" y="497"/>
                    </a:cubicBezTo>
                    <a:cubicBezTo>
                      <a:pt x="986" y="687"/>
                      <a:pt x="1094" y="877"/>
                      <a:pt x="1130" y="1067"/>
                    </a:cubicBezTo>
                    <a:cubicBezTo>
                      <a:pt x="1212" y="1212"/>
                      <a:pt x="1248" y="1329"/>
                      <a:pt x="1248" y="1329"/>
                    </a:cubicBezTo>
                    <a:cubicBezTo>
                      <a:pt x="1248" y="1329"/>
                      <a:pt x="1284" y="1212"/>
                      <a:pt x="1248" y="1031"/>
                    </a:cubicBezTo>
                    <a:cubicBezTo>
                      <a:pt x="1166" y="841"/>
                      <a:pt x="1058" y="615"/>
                      <a:pt x="868" y="389"/>
                    </a:cubicBezTo>
                    <a:cubicBezTo>
                      <a:pt x="678" y="199"/>
                      <a:pt x="452" y="82"/>
                      <a:pt x="262" y="45"/>
                    </a:cubicBezTo>
                    <a:cubicBezTo>
                      <a:pt x="190" y="9"/>
                      <a:pt x="124" y="0"/>
                      <a:pt x="77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11"/>
              <p:cNvSpPr/>
              <p:nvPr/>
            </p:nvSpPr>
            <p:spPr>
              <a:xfrm>
                <a:off x="1137107" y="1857991"/>
                <a:ext cx="26737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453" h="869" extrusionOk="0">
                    <a:moveTo>
                      <a:pt x="190" y="0"/>
                    </a:moveTo>
                    <a:cubicBezTo>
                      <a:pt x="190" y="0"/>
                      <a:pt x="154" y="36"/>
                      <a:pt x="82" y="118"/>
                    </a:cubicBezTo>
                    <a:cubicBezTo>
                      <a:pt x="36" y="190"/>
                      <a:pt x="0" y="344"/>
                      <a:pt x="36" y="488"/>
                    </a:cubicBezTo>
                    <a:cubicBezTo>
                      <a:pt x="118" y="642"/>
                      <a:pt x="190" y="751"/>
                      <a:pt x="308" y="832"/>
                    </a:cubicBezTo>
                    <a:cubicBezTo>
                      <a:pt x="380" y="868"/>
                      <a:pt x="452" y="868"/>
                      <a:pt x="452" y="868"/>
                    </a:cubicBezTo>
                    <a:cubicBezTo>
                      <a:pt x="452" y="832"/>
                      <a:pt x="416" y="796"/>
                      <a:pt x="344" y="751"/>
                    </a:cubicBezTo>
                    <a:cubicBezTo>
                      <a:pt x="262" y="678"/>
                      <a:pt x="190" y="606"/>
                      <a:pt x="190" y="452"/>
                    </a:cubicBezTo>
                    <a:cubicBezTo>
                      <a:pt x="154" y="344"/>
                      <a:pt x="154" y="226"/>
                      <a:pt x="154" y="154"/>
                    </a:cubicBezTo>
                    <a:cubicBezTo>
                      <a:pt x="190" y="73"/>
                      <a:pt x="226" y="0"/>
                      <a:pt x="190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11"/>
              <p:cNvSpPr/>
              <p:nvPr/>
            </p:nvSpPr>
            <p:spPr>
              <a:xfrm>
                <a:off x="1092781" y="1842527"/>
                <a:ext cx="91308" cy="84343"/>
              </a:xfrm>
              <a:custGeom>
                <a:avLst/>
                <a:gdLst/>
                <a:ahLst/>
                <a:cxnLst/>
                <a:rect l="l" t="t" r="r" b="b"/>
                <a:pathLst>
                  <a:path w="1547" h="1429" extrusionOk="0">
                    <a:moveTo>
                      <a:pt x="299" y="0"/>
                    </a:moveTo>
                    <a:lnTo>
                      <a:pt x="299" y="36"/>
                    </a:lnTo>
                    <a:lnTo>
                      <a:pt x="417" y="36"/>
                    </a:lnTo>
                    <a:cubicBezTo>
                      <a:pt x="381" y="36"/>
                      <a:pt x="335" y="0"/>
                      <a:pt x="299" y="0"/>
                    </a:cubicBezTo>
                    <a:close/>
                    <a:moveTo>
                      <a:pt x="299" y="36"/>
                    </a:moveTo>
                    <a:lnTo>
                      <a:pt x="299" y="36"/>
                    </a:lnTo>
                    <a:cubicBezTo>
                      <a:pt x="1" y="226"/>
                      <a:pt x="335" y="868"/>
                      <a:pt x="489" y="1058"/>
                    </a:cubicBezTo>
                    <a:cubicBezTo>
                      <a:pt x="679" y="1284"/>
                      <a:pt x="977" y="1429"/>
                      <a:pt x="1239" y="1429"/>
                    </a:cubicBezTo>
                    <a:cubicBezTo>
                      <a:pt x="1321" y="1429"/>
                      <a:pt x="1393" y="1392"/>
                      <a:pt x="1429" y="1392"/>
                    </a:cubicBezTo>
                    <a:cubicBezTo>
                      <a:pt x="1465" y="1392"/>
                      <a:pt x="1511" y="1392"/>
                      <a:pt x="1547" y="1356"/>
                    </a:cubicBezTo>
                    <a:lnTo>
                      <a:pt x="1547" y="1320"/>
                    </a:lnTo>
                    <a:cubicBezTo>
                      <a:pt x="1511" y="1320"/>
                      <a:pt x="1511" y="1239"/>
                      <a:pt x="1465" y="1166"/>
                    </a:cubicBezTo>
                    <a:cubicBezTo>
                      <a:pt x="1393" y="976"/>
                      <a:pt x="1321" y="787"/>
                      <a:pt x="1203" y="642"/>
                    </a:cubicBezTo>
                    <a:cubicBezTo>
                      <a:pt x="1167" y="606"/>
                      <a:pt x="1131" y="561"/>
                      <a:pt x="1095" y="524"/>
                    </a:cubicBezTo>
                    <a:cubicBezTo>
                      <a:pt x="1059" y="452"/>
                      <a:pt x="977" y="416"/>
                      <a:pt x="941" y="380"/>
                    </a:cubicBezTo>
                    <a:cubicBezTo>
                      <a:pt x="941" y="380"/>
                      <a:pt x="941" y="416"/>
                      <a:pt x="905" y="416"/>
                    </a:cubicBezTo>
                    <a:cubicBezTo>
                      <a:pt x="905" y="488"/>
                      <a:pt x="905" y="606"/>
                      <a:pt x="941" y="714"/>
                    </a:cubicBezTo>
                    <a:cubicBezTo>
                      <a:pt x="941" y="868"/>
                      <a:pt x="1013" y="940"/>
                      <a:pt x="1095" y="1013"/>
                    </a:cubicBezTo>
                    <a:cubicBezTo>
                      <a:pt x="1167" y="1058"/>
                      <a:pt x="1203" y="1094"/>
                      <a:pt x="1203" y="1130"/>
                    </a:cubicBezTo>
                    <a:lnTo>
                      <a:pt x="1167" y="1130"/>
                    </a:lnTo>
                    <a:cubicBezTo>
                      <a:pt x="1131" y="1130"/>
                      <a:pt x="1095" y="1130"/>
                      <a:pt x="1059" y="1094"/>
                    </a:cubicBezTo>
                    <a:cubicBezTo>
                      <a:pt x="941" y="1013"/>
                      <a:pt x="869" y="904"/>
                      <a:pt x="787" y="750"/>
                    </a:cubicBezTo>
                    <a:cubicBezTo>
                      <a:pt x="751" y="606"/>
                      <a:pt x="787" y="452"/>
                      <a:pt x="833" y="380"/>
                    </a:cubicBezTo>
                    <a:cubicBezTo>
                      <a:pt x="869" y="380"/>
                      <a:pt x="869" y="335"/>
                      <a:pt x="869" y="335"/>
                    </a:cubicBezTo>
                    <a:cubicBezTo>
                      <a:pt x="751" y="262"/>
                      <a:pt x="643" y="190"/>
                      <a:pt x="561" y="154"/>
                    </a:cubicBezTo>
                    <a:cubicBezTo>
                      <a:pt x="417" y="72"/>
                      <a:pt x="299" y="72"/>
                      <a:pt x="299" y="36"/>
                    </a:cubicBezTo>
                    <a:close/>
                  </a:path>
                </a:pathLst>
              </a:custGeom>
              <a:solidFill>
                <a:srgbClr val="DB8E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11"/>
              <p:cNvSpPr/>
              <p:nvPr/>
            </p:nvSpPr>
            <p:spPr>
              <a:xfrm>
                <a:off x="1110429" y="1844652"/>
                <a:ext cx="73660" cy="75844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1285" extrusionOk="0">
                    <a:moveTo>
                      <a:pt x="0" y="0"/>
                    </a:moveTo>
                    <a:cubicBezTo>
                      <a:pt x="0" y="36"/>
                      <a:pt x="118" y="36"/>
                      <a:pt x="262" y="118"/>
                    </a:cubicBezTo>
                    <a:cubicBezTo>
                      <a:pt x="344" y="154"/>
                      <a:pt x="452" y="226"/>
                      <a:pt x="570" y="299"/>
                    </a:cubicBezTo>
                    <a:cubicBezTo>
                      <a:pt x="570" y="262"/>
                      <a:pt x="570" y="262"/>
                      <a:pt x="606" y="262"/>
                    </a:cubicBezTo>
                    <a:cubicBezTo>
                      <a:pt x="452" y="154"/>
                      <a:pt x="262" y="36"/>
                      <a:pt x="118" y="0"/>
                    </a:cubicBezTo>
                    <a:close/>
                    <a:moveTo>
                      <a:pt x="642" y="299"/>
                    </a:moveTo>
                    <a:lnTo>
                      <a:pt x="642" y="344"/>
                    </a:lnTo>
                    <a:cubicBezTo>
                      <a:pt x="678" y="380"/>
                      <a:pt x="760" y="416"/>
                      <a:pt x="796" y="488"/>
                    </a:cubicBezTo>
                    <a:cubicBezTo>
                      <a:pt x="832" y="525"/>
                      <a:pt x="868" y="570"/>
                      <a:pt x="904" y="606"/>
                    </a:cubicBezTo>
                    <a:cubicBezTo>
                      <a:pt x="868" y="525"/>
                      <a:pt x="796" y="488"/>
                      <a:pt x="760" y="416"/>
                    </a:cubicBezTo>
                    <a:cubicBezTo>
                      <a:pt x="714" y="380"/>
                      <a:pt x="678" y="344"/>
                      <a:pt x="642" y="299"/>
                    </a:cubicBezTo>
                    <a:close/>
                    <a:moveTo>
                      <a:pt x="1166" y="1130"/>
                    </a:moveTo>
                    <a:lnTo>
                      <a:pt x="1166" y="1130"/>
                    </a:lnTo>
                    <a:cubicBezTo>
                      <a:pt x="1212" y="1203"/>
                      <a:pt x="1212" y="1284"/>
                      <a:pt x="1248" y="1284"/>
                    </a:cubicBezTo>
                    <a:cubicBezTo>
                      <a:pt x="1248" y="1284"/>
                      <a:pt x="1212" y="1248"/>
                      <a:pt x="1212" y="1203"/>
                    </a:cubicBezTo>
                    <a:cubicBezTo>
                      <a:pt x="1212" y="1166"/>
                      <a:pt x="1212" y="1166"/>
                      <a:pt x="1166" y="1130"/>
                    </a:cubicBezTo>
                    <a:close/>
                  </a:path>
                </a:pathLst>
              </a:custGeom>
              <a:solidFill>
                <a:srgbClr val="7642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11"/>
              <p:cNvSpPr/>
              <p:nvPr/>
            </p:nvSpPr>
            <p:spPr>
              <a:xfrm>
                <a:off x="1137107" y="1860116"/>
                <a:ext cx="26737" cy="49166"/>
              </a:xfrm>
              <a:custGeom>
                <a:avLst/>
                <a:gdLst/>
                <a:ahLst/>
                <a:cxnLst/>
                <a:rect l="l" t="t" r="r" b="b"/>
                <a:pathLst>
                  <a:path w="453" h="833" extrusionOk="0">
                    <a:moveTo>
                      <a:pt x="154" y="0"/>
                    </a:moveTo>
                    <a:cubicBezTo>
                      <a:pt x="118" y="0"/>
                      <a:pt x="118" y="0"/>
                      <a:pt x="118" y="37"/>
                    </a:cubicBezTo>
                    <a:cubicBezTo>
                      <a:pt x="118" y="37"/>
                      <a:pt x="118" y="82"/>
                      <a:pt x="82" y="82"/>
                    </a:cubicBezTo>
                    <a:cubicBezTo>
                      <a:pt x="36" y="154"/>
                      <a:pt x="0" y="308"/>
                      <a:pt x="36" y="452"/>
                    </a:cubicBezTo>
                    <a:cubicBezTo>
                      <a:pt x="118" y="606"/>
                      <a:pt x="190" y="715"/>
                      <a:pt x="308" y="796"/>
                    </a:cubicBezTo>
                    <a:cubicBezTo>
                      <a:pt x="344" y="832"/>
                      <a:pt x="380" y="832"/>
                      <a:pt x="416" y="832"/>
                    </a:cubicBezTo>
                    <a:lnTo>
                      <a:pt x="452" y="832"/>
                    </a:lnTo>
                    <a:cubicBezTo>
                      <a:pt x="452" y="796"/>
                      <a:pt x="416" y="760"/>
                      <a:pt x="344" y="715"/>
                    </a:cubicBezTo>
                    <a:cubicBezTo>
                      <a:pt x="262" y="642"/>
                      <a:pt x="190" y="570"/>
                      <a:pt x="190" y="416"/>
                    </a:cubicBezTo>
                    <a:cubicBezTo>
                      <a:pt x="154" y="308"/>
                      <a:pt x="154" y="190"/>
                      <a:pt x="154" y="118"/>
                    </a:cubicBezTo>
                    <a:cubicBezTo>
                      <a:pt x="190" y="118"/>
                      <a:pt x="190" y="82"/>
                      <a:pt x="190" y="82"/>
                    </a:cubicBezTo>
                    <a:lnTo>
                      <a:pt x="190" y="37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7642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11"/>
              <p:cNvSpPr/>
              <p:nvPr/>
            </p:nvSpPr>
            <p:spPr>
              <a:xfrm>
                <a:off x="1125893" y="2996181"/>
                <a:ext cx="634020" cy="109369"/>
              </a:xfrm>
              <a:custGeom>
                <a:avLst/>
                <a:gdLst/>
                <a:ahLst/>
                <a:cxnLst/>
                <a:rect l="l" t="t" r="r" b="b"/>
                <a:pathLst>
                  <a:path w="10742" h="1853" extrusionOk="0">
                    <a:moveTo>
                      <a:pt x="10515" y="1"/>
                    </a:moveTo>
                    <a:cubicBezTo>
                      <a:pt x="10325" y="82"/>
                      <a:pt x="10135" y="154"/>
                      <a:pt x="9991" y="191"/>
                    </a:cubicBezTo>
                    <a:cubicBezTo>
                      <a:pt x="9087" y="453"/>
                      <a:pt x="8137" y="643"/>
                      <a:pt x="7197" y="760"/>
                    </a:cubicBezTo>
                    <a:cubicBezTo>
                      <a:pt x="6589" y="828"/>
                      <a:pt x="5978" y="859"/>
                      <a:pt x="5365" y="859"/>
                    </a:cubicBezTo>
                    <a:cubicBezTo>
                      <a:pt x="3630" y="859"/>
                      <a:pt x="1888" y="616"/>
                      <a:pt x="190" y="308"/>
                    </a:cubicBezTo>
                    <a:cubicBezTo>
                      <a:pt x="118" y="606"/>
                      <a:pt x="82" y="950"/>
                      <a:pt x="0" y="1248"/>
                    </a:cubicBezTo>
                    <a:cubicBezTo>
                      <a:pt x="118" y="1284"/>
                      <a:pt x="226" y="1321"/>
                      <a:pt x="344" y="1357"/>
                    </a:cubicBezTo>
                    <a:cubicBezTo>
                      <a:pt x="1130" y="1547"/>
                      <a:pt x="1962" y="1628"/>
                      <a:pt x="2758" y="1737"/>
                    </a:cubicBezTo>
                    <a:cubicBezTo>
                      <a:pt x="3617" y="1811"/>
                      <a:pt x="4475" y="1853"/>
                      <a:pt x="5334" y="1853"/>
                    </a:cubicBezTo>
                    <a:cubicBezTo>
                      <a:pt x="5831" y="1853"/>
                      <a:pt x="6329" y="1839"/>
                      <a:pt x="6826" y="1809"/>
                    </a:cubicBezTo>
                    <a:cubicBezTo>
                      <a:pt x="8137" y="1700"/>
                      <a:pt x="9539" y="1511"/>
                      <a:pt x="10741" y="1022"/>
                    </a:cubicBezTo>
                    <a:cubicBezTo>
                      <a:pt x="10669" y="679"/>
                      <a:pt x="10587" y="344"/>
                      <a:pt x="10515" y="1"/>
                    </a:cubicBezTo>
                    <a:close/>
                  </a:path>
                </a:pathLst>
              </a:custGeom>
              <a:solidFill>
                <a:srgbClr val="6D9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11"/>
              <p:cNvSpPr/>
              <p:nvPr/>
            </p:nvSpPr>
            <p:spPr>
              <a:xfrm>
                <a:off x="1032519" y="2454059"/>
                <a:ext cx="638269" cy="720429"/>
              </a:xfrm>
              <a:custGeom>
                <a:avLst/>
                <a:gdLst/>
                <a:ahLst/>
                <a:cxnLst/>
                <a:rect l="l" t="t" r="r" b="b"/>
                <a:pathLst>
                  <a:path w="10814" h="12206" extrusionOk="0">
                    <a:moveTo>
                      <a:pt x="2532" y="0"/>
                    </a:moveTo>
                    <a:lnTo>
                      <a:pt x="0" y="10280"/>
                    </a:lnTo>
                    <a:lnTo>
                      <a:pt x="7730" y="12205"/>
                    </a:lnTo>
                    <a:lnTo>
                      <a:pt x="10813" y="2179"/>
                    </a:lnTo>
                    <a:lnTo>
                      <a:pt x="2532" y="0"/>
                    </a:lnTo>
                    <a:close/>
                  </a:path>
                </a:pathLst>
              </a:custGeom>
              <a:solidFill>
                <a:srgbClr val="86C7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11"/>
              <p:cNvSpPr/>
              <p:nvPr/>
            </p:nvSpPr>
            <p:spPr>
              <a:xfrm>
                <a:off x="896945" y="2494077"/>
                <a:ext cx="431750" cy="507003"/>
              </a:xfrm>
              <a:custGeom>
                <a:avLst/>
                <a:gdLst/>
                <a:ahLst/>
                <a:cxnLst/>
                <a:rect l="l" t="t" r="r" b="b"/>
                <a:pathLst>
                  <a:path w="7315" h="8590" extrusionOk="0">
                    <a:moveTo>
                      <a:pt x="1095" y="0"/>
                    </a:moveTo>
                    <a:cubicBezTo>
                      <a:pt x="869" y="416"/>
                      <a:pt x="715" y="868"/>
                      <a:pt x="534" y="1275"/>
                    </a:cubicBezTo>
                    <a:cubicBezTo>
                      <a:pt x="191" y="2179"/>
                      <a:pt x="1" y="3273"/>
                      <a:pt x="82" y="4295"/>
                    </a:cubicBezTo>
                    <a:cubicBezTo>
                      <a:pt x="154" y="4973"/>
                      <a:pt x="570" y="5615"/>
                      <a:pt x="1059" y="6103"/>
                    </a:cubicBezTo>
                    <a:cubicBezTo>
                      <a:pt x="1583" y="6591"/>
                      <a:pt x="2189" y="6925"/>
                      <a:pt x="2831" y="7233"/>
                    </a:cubicBezTo>
                    <a:cubicBezTo>
                      <a:pt x="4033" y="7830"/>
                      <a:pt x="5281" y="8282"/>
                      <a:pt x="6592" y="8589"/>
                    </a:cubicBezTo>
                    <a:cubicBezTo>
                      <a:pt x="6863" y="7983"/>
                      <a:pt x="7125" y="7378"/>
                      <a:pt x="7315" y="6781"/>
                    </a:cubicBezTo>
                    <a:cubicBezTo>
                      <a:pt x="6935" y="6591"/>
                      <a:pt x="6556" y="6365"/>
                      <a:pt x="6221" y="6103"/>
                    </a:cubicBezTo>
                    <a:cubicBezTo>
                      <a:pt x="5425" y="5497"/>
                      <a:pt x="4485" y="4936"/>
                      <a:pt x="3807" y="4258"/>
                    </a:cubicBezTo>
                    <a:lnTo>
                      <a:pt x="3807" y="4213"/>
                    </a:lnTo>
                    <a:cubicBezTo>
                      <a:pt x="3509" y="3987"/>
                      <a:pt x="3319" y="3725"/>
                      <a:pt x="3283" y="3390"/>
                    </a:cubicBezTo>
                    <a:cubicBezTo>
                      <a:pt x="3283" y="3237"/>
                      <a:pt x="3283" y="3083"/>
                      <a:pt x="3319" y="2938"/>
                    </a:cubicBezTo>
                    <a:cubicBezTo>
                      <a:pt x="3355" y="2450"/>
                      <a:pt x="3581" y="1953"/>
                      <a:pt x="3807" y="1546"/>
                    </a:cubicBezTo>
                    <a:cubicBezTo>
                      <a:pt x="2867" y="1094"/>
                      <a:pt x="1927" y="597"/>
                      <a:pt x="1095" y="0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11"/>
              <p:cNvSpPr/>
              <p:nvPr/>
            </p:nvSpPr>
            <p:spPr>
              <a:xfrm>
                <a:off x="1464210" y="2078381"/>
                <a:ext cx="106772" cy="208645"/>
              </a:xfrm>
              <a:custGeom>
                <a:avLst/>
                <a:gdLst/>
                <a:ahLst/>
                <a:cxnLst/>
                <a:rect l="l" t="t" r="r" b="b"/>
                <a:pathLst>
                  <a:path w="1809" h="3535" extrusionOk="0">
                    <a:moveTo>
                      <a:pt x="561" y="0"/>
                    </a:moveTo>
                    <a:cubicBezTo>
                      <a:pt x="371" y="0"/>
                      <a:pt x="190" y="36"/>
                      <a:pt x="0" y="36"/>
                    </a:cubicBezTo>
                    <a:cubicBezTo>
                      <a:pt x="1275" y="488"/>
                      <a:pt x="1655" y="2034"/>
                      <a:pt x="1203" y="3345"/>
                    </a:cubicBezTo>
                    <a:cubicBezTo>
                      <a:pt x="1159" y="3460"/>
                      <a:pt x="1250" y="3535"/>
                      <a:pt x="1337" y="3535"/>
                    </a:cubicBezTo>
                    <a:cubicBezTo>
                      <a:pt x="1395" y="3535"/>
                      <a:pt x="1451" y="3502"/>
                      <a:pt x="1465" y="3427"/>
                    </a:cubicBezTo>
                    <a:cubicBezTo>
                      <a:pt x="1727" y="2667"/>
                      <a:pt x="1809" y="1727"/>
                      <a:pt x="1465" y="977"/>
                    </a:cubicBezTo>
                    <a:cubicBezTo>
                      <a:pt x="1239" y="525"/>
                      <a:pt x="941" y="226"/>
                      <a:pt x="561" y="0"/>
                    </a:cubicBezTo>
                    <a:close/>
                  </a:path>
                </a:pathLst>
              </a:custGeom>
              <a:solidFill>
                <a:srgbClr val="363E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11"/>
              <p:cNvSpPr/>
              <p:nvPr/>
            </p:nvSpPr>
            <p:spPr>
              <a:xfrm>
                <a:off x="1210708" y="2098095"/>
                <a:ext cx="88652" cy="231132"/>
              </a:xfrm>
              <a:custGeom>
                <a:avLst/>
                <a:gdLst/>
                <a:ahLst/>
                <a:cxnLst/>
                <a:rect l="l" t="t" r="r" b="b"/>
                <a:pathLst>
                  <a:path w="1502" h="3916" extrusionOk="0">
                    <a:moveTo>
                      <a:pt x="1167" y="1"/>
                    </a:moveTo>
                    <a:cubicBezTo>
                      <a:pt x="1013" y="154"/>
                      <a:pt x="905" y="263"/>
                      <a:pt x="787" y="417"/>
                    </a:cubicBezTo>
                    <a:cubicBezTo>
                      <a:pt x="1" y="1547"/>
                      <a:pt x="489" y="2641"/>
                      <a:pt x="869" y="3807"/>
                    </a:cubicBezTo>
                    <a:cubicBezTo>
                      <a:pt x="883" y="3883"/>
                      <a:pt x="940" y="3916"/>
                      <a:pt x="998" y="3916"/>
                    </a:cubicBezTo>
                    <a:cubicBezTo>
                      <a:pt x="1085" y="3916"/>
                      <a:pt x="1174" y="3843"/>
                      <a:pt x="1131" y="3735"/>
                    </a:cubicBezTo>
                    <a:cubicBezTo>
                      <a:pt x="824" y="2785"/>
                      <a:pt x="372" y="1881"/>
                      <a:pt x="824" y="905"/>
                    </a:cubicBezTo>
                    <a:cubicBezTo>
                      <a:pt x="977" y="570"/>
                      <a:pt x="1240" y="299"/>
                      <a:pt x="1502" y="118"/>
                    </a:cubicBezTo>
                    <a:lnTo>
                      <a:pt x="1502" y="118"/>
                    </a:lnTo>
                    <a:cubicBezTo>
                      <a:pt x="1466" y="127"/>
                      <a:pt x="1432" y="132"/>
                      <a:pt x="1400" y="132"/>
                    </a:cubicBezTo>
                    <a:cubicBezTo>
                      <a:pt x="1302" y="132"/>
                      <a:pt x="1222" y="89"/>
                      <a:pt x="1167" y="1"/>
                    </a:cubicBezTo>
                    <a:close/>
                  </a:path>
                </a:pathLst>
              </a:custGeom>
              <a:solidFill>
                <a:srgbClr val="363E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11"/>
              <p:cNvSpPr/>
              <p:nvPr/>
            </p:nvSpPr>
            <p:spPr>
              <a:xfrm>
                <a:off x="1188339" y="2253914"/>
                <a:ext cx="153695" cy="153222"/>
              </a:xfrm>
              <a:custGeom>
                <a:avLst/>
                <a:gdLst/>
                <a:ahLst/>
                <a:cxnLst/>
                <a:rect l="l" t="t" r="r" b="b"/>
                <a:pathLst>
                  <a:path w="2604" h="2596" extrusionOk="0">
                    <a:moveTo>
                      <a:pt x="1320" y="1"/>
                    </a:moveTo>
                    <a:cubicBezTo>
                      <a:pt x="606" y="1"/>
                      <a:pt x="0" y="597"/>
                      <a:pt x="0" y="1321"/>
                    </a:cubicBezTo>
                    <a:cubicBezTo>
                      <a:pt x="0" y="2035"/>
                      <a:pt x="606" y="2595"/>
                      <a:pt x="1320" y="2595"/>
                    </a:cubicBezTo>
                    <a:cubicBezTo>
                      <a:pt x="2034" y="2595"/>
                      <a:pt x="2604" y="2035"/>
                      <a:pt x="2604" y="1321"/>
                    </a:cubicBezTo>
                    <a:cubicBezTo>
                      <a:pt x="2604" y="597"/>
                      <a:pt x="2034" y="1"/>
                      <a:pt x="132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11"/>
              <p:cNvSpPr/>
              <p:nvPr/>
            </p:nvSpPr>
            <p:spPr>
              <a:xfrm>
                <a:off x="1228356" y="2296056"/>
                <a:ext cx="73660" cy="71063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1204" extrusionOk="0">
                    <a:moveTo>
                      <a:pt x="642" y="1"/>
                    </a:moveTo>
                    <a:cubicBezTo>
                      <a:pt x="299" y="1"/>
                      <a:pt x="0" y="263"/>
                      <a:pt x="0" y="607"/>
                    </a:cubicBezTo>
                    <a:cubicBezTo>
                      <a:pt x="0" y="941"/>
                      <a:pt x="299" y="1203"/>
                      <a:pt x="642" y="1203"/>
                    </a:cubicBezTo>
                    <a:cubicBezTo>
                      <a:pt x="977" y="1203"/>
                      <a:pt x="1248" y="941"/>
                      <a:pt x="1248" y="607"/>
                    </a:cubicBezTo>
                    <a:cubicBezTo>
                      <a:pt x="1248" y="263"/>
                      <a:pt x="977" y="1"/>
                      <a:pt x="642" y="1"/>
                    </a:cubicBezTo>
                    <a:close/>
                  </a:path>
                </a:pathLst>
              </a:custGeom>
              <a:solidFill>
                <a:srgbClr val="405C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11"/>
              <p:cNvSpPr/>
              <p:nvPr/>
            </p:nvSpPr>
            <p:spPr>
              <a:xfrm>
                <a:off x="1637618" y="2211772"/>
                <a:ext cx="31046" cy="362398"/>
              </a:xfrm>
              <a:custGeom>
                <a:avLst/>
                <a:gdLst/>
                <a:ahLst/>
                <a:cxnLst/>
                <a:rect l="l" t="t" r="r" b="b"/>
                <a:pathLst>
                  <a:path w="526" h="6140" extrusionOk="0">
                    <a:moveTo>
                      <a:pt x="191" y="0"/>
                    </a:moveTo>
                    <a:cubicBezTo>
                      <a:pt x="145" y="0"/>
                      <a:pt x="145" y="73"/>
                      <a:pt x="109" y="226"/>
                    </a:cubicBezTo>
                    <a:cubicBezTo>
                      <a:pt x="109" y="371"/>
                      <a:pt x="73" y="597"/>
                      <a:pt x="73" y="905"/>
                    </a:cubicBezTo>
                    <a:cubicBezTo>
                      <a:pt x="37" y="1429"/>
                      <a:pt x="1" y="2215"/>
                      <a:pt x="73" y="3083"/>
                    </a:cubicBezTo>
                    <a:cubicBezTo>
                      <a:pt x="109" y="3915"/>
                      <a:pt x="227" y="4702"/>
                      <a:pt x="299" y="5235"/>
                    </a:cubicBezTo>
                    <a:cubicBezTo>
                      <a:pt x="335" y="5533"/>
                      <a:pt x="417" y="5760"/>
                      <a:pt x="453" y="5913"/>
                    </a:cubicBezTo>
                    <a:cubicBezTo>
                      <a:pt x="453" y="6058"/>
                      <a:pt x="489" y="6139"/>
                      <a:pt x="489" y="6139"/>
                    </a:cubicBezTo>
                    <a:cubicBezTo>
                      <a:pt x="525" y="6139"/>
                      <a:pt x="453" y="5796"/>
                      <a:pt x="371" y="5235"/>
                    </a:cubicBezTo>
                    <a:cubicBezTo>
                      <a:pt x="335" y="4666"/>
                      <a:pt x="227" y="3915"/>
                      <a:pt x="191" y="3047"/>
                    </a:cubicBezTo>
                    <a:cubicBezTo>
                      <a:pt x="145" y="2215"/>
                      <a:pt x="145" y="1465"/>
                      <a:pt x="145" y="905"/>
                    </a:cubicBezTo>
                    <a:cubicBezTo>
                      <a:pt x="145" y="335"/>
                      <a:pt x="191" y="0"/>
                      <a:pt x="191" y="0"/>
                    </a:cubicBezTo>
                    <a:close/>
                  </a:path>
                </a:pathLst>
              </a:custGeom>
              <a:solidFill>
                <a:srgbClr val="4254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11"/>
              <p:cNvSpPr/>
              <p:nvPr/>
            </p:nvSpPr>
            <p:spPr>
              <a:xfrm>
                <a:off x="1468459" y="2273687"/>
                <a:ext cx="108956" cy="196073"/>
              </a:xfrm>
              <a:custGeom>
                <a:avLst/>
                <a:gdLst/>
                <a:ahLst/>
                <a:cxnLst/>
                <a:rect l="l" t="t" r="r" b="b"/>
                <a:pathLst>
                  <a:path w="1846" h="3322" extrusionOk="0">
                    <a:moveTo>
                      <a:pt x="1248" y="0"/>
                    </a:moveTo>
                    <a:cubicBezTo>
                      <a:pt x="832" y="36"/>
                      <a:pt x="489" y="796"/>
                      <a:pt x="344" y="1094"/>
                    </a:cubicBezTo>
                    <a:cubicBezTo>
                      <a:pt x="73" y="1664"/>
                      <a:pt x="1" y="2260"/>
                      <a:pt x="37" y="2866"/>
                    </a:cubicBezTo>
                    <a:cubicBezTo>
                      <a:pt x="55" y="2920"/>
                      <a:pt x="102" y="2948"/>
                      <a:pt x="141" y="2948"/>
                    </a:cubicBezTo>
                    <a:cubicBezTo>
                      <a:pt x="179" y="2948"/>
                      <a:pt x="209" y="2920"/>
                      <a:pt x="191" y="2866"/>
                    </a:cubicBezTo>
                    <a:cubicBezTo>
                      <a:pt x="73" y="1926"/>
                      <a:pt x="417" y="940"/>
                      <a:pt x="1095" y="262"/>
                    </a:cubicBezTo>
                    <a:cubicBezTo>
                      <a:pt x="1128" y="224"/>
                      <a:pt x="1160" y="208"/>
                      <a:pt x="1191" y="208"/>
                    </a:cubicBezTo>
                    <a:cubicBezTo>
                      <a:pt x="1373" y="208"/>
                      <a:pt x="1516" y="775"/>
                      <a:pt x="1547" y="868"/>
                    </a:cubicBezTo>
                    <a:cubicBezTo>
                      <a:pt x="1619" y="1130"/>
                      <a:pt x="1619" y="1392"/>
                      <a:pt x="1655" y="1700"/>
                    </a:cubicBezTo>
                    <a:cubicBezTo>
                      <a:pt x="1700" y="2224"/>
                      <a:pt x="1583" y="2749"/>
                      <a:pt x="1393" y="3246"/>
                    </a:cubicBezTo>
                    <a:cubicBezTo>
                      <a:pt x="1371" y="3291"/>
                      <a:pt x="1421" y="3321"/>
                      <a:pt x="1471" y="3321"/>
                    </a:cubicBezTo>
                    <a:cubicBezTo>
                      <a:pt x="1502" y="3321"/>
                      <a:pt x="1533" y="3310"/>
                      <a:pt x="1547" y="3282"/>
                    </a:cubicBezTo>
                    <a:cubicBezTo>
                      <a:pt x="1773" y="2640"/>
                      <a:pt x="1845" y="1998"/>
                      <a:pt x="1773" y="1320"/>
                    </a:cubicBezTo>
                    <a:cubicBezTo>
                      <a:pt x="1737" y="986"/>
                      <a:pt x="1619" y="678"/>
                      <a:pt x="1511" y="380"/>
                    </a:cubicBezTo>
                    <a:cubicBezTo>
                      <a:pt x="1474" y="262"/>
                      <a:pt x="1393" y="0"/>
                      <a:pt x="1248" y="0"/>
                    </a:cubicBezTo>
                    <a:close/>
                  </a:path>
                </a:pathLst>
              </a:custGeom>
              <a:solidFill>
                <a:srgbClr val="363E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11"/>
              <p:cNvSpPr/>
              <p:nvPr/>
            </p:nvSpPr>
            <p:spPr>
              <a:xfrm>
                <a:off x="1457245" y="2371959"/>
                <a:ext cx="149445" cy="221807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3758" extrusionOk="0">
                    <a:moveTo>
                      <a:pt x="394" y="1"/>
                    </a:moveTo>
                    <a:cubicBezTo>
                      <a:pt x="322" y="1"/>
                      <a:pt x="245" y="48"/>
                      <a:pt x="227" y="143"/>
                    </a:cubicBezTo>
                    <a:cubicBezTo>
                      <a:pt x="118" y="1047"/>
                      <a:pt x="1" y="2440"/>
                      <a:pt x="643" y="3199"/>
                    </a:cubicBezTo>
                    <a:cubicBezTo>
                      <a:pt x="918" y="3540"/>
                      <a:pt x="1303" y="3757"/>
                      <a:pt x="1691" y="3757"/>
                    </a:cubicBezTo>
                    <a:cubicBezTo>
                      <a:pt x="1940" y="3757"/>
                      <a:pt x="2192" y="3667"/>
                      <a:pt x="2415" y="3461"/>
                    </a:cubicBezTo>
                    <a:cubicBezTo>
                      <a:pt x="2532" y="3372"/>
                      <a:pt x="2429" y="3220"/>
                      <a:pt x="2321" y="3220"/>
                    </a:cubicBezTo>
                    <a:cubicBezTo>
                      <a:pt x="2287" y="3220"/>
                      <a:pt x="2253" y="3235"/>
                      <a:pt x="2225" y="3272"/>
                    </a:cubicBezTo>
                    <a:cubicBezTo>
                      <a:pt x="2028" y="3452"/>
                      <a:pt x="1840" y="3528"/>
                      <a:pt x="1667" y="3528"/>
                    </a:cubicBezTo>
                    <a:cubicBezTo>
                      <a:pt x="1076" y="3528"/>
                      <a:pt x="646" y="2657"/>
                      <a:pt x="534" y="2105"/>
                    </a:cubicBezTo>
                    <a:cubicBezTo>
                      <a:pt x="381" y="1463"/>
                      <a:pt x="417" y="785"/>
                      <a:pt x="534" y="143"/>
                    </a:cubicBezTo>
                    <a:cubicBezTo>
                      <a:pt x="534" y="48"/>
                      <a:pt x="466" y="1"/>
                      <a:pt x="39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11"/>
              <p:cNvSpPr/>
              <p:nvPr/>
            </p:nvSpPr>
            <p:spPr>
              <a:xfrm>
                <a:off x="1403535" y="2361158"/>
                <a:ext cx="171696" cy="213957"/>
              </a:xfrm>
              <a:custGeom>
                <a:avLst/>
                <a:gdLst/>
                <a:ahLst/>
                <a:cxnLst/>
                <a:rect l="l" t="t" r="r" b="b"/>
                <a:pathLst>
                  <a:path w="2909" h="3625" extrusionOk="0">
                    <a:moveTo>
                      <a:pt x="2773" y="1"/>
                    </a:moveTo>
                    <a:cubicBezTo>
                      <a:pt x="2703" y="1"/>
                      <a:pt x="2629" y="46"/>
                      <a:pt x="2611" y="136"/>
                    </a:cubicBezTo>
                    <a:cubicBezTo>
                      <a:pt x="2611" y="778"/>
                      <a:pt x="2529" y="1384"/>
                      <a:pt x="2348" y="1990"/>
                    </a:cubicBezTo>
                    <a:cubicBezTo>
                      <a:pt x="2179" y="2524"/>
                      <a:pt x="1525" y="3372"/>
                      <a:pt x="907" y="3372"/>
                    </a:cubicBezTo>
                    <a:cubicBezTo>
                      <a:pt x="698" y="3372"/>
                      <a:pt x="494" y="3276"/>
                      <a:pt x="314" y="3039"/>
                    </a:cubicBezTo>
                    <a:cubicBezTo>
                      <a:pt x="284" y="3001"/>
                      <a:pt x="246" y="2986"/>
                      <a:pt x="209" y="2986"/>
                    </a:cubicBezTo>
                    <a:cubicBezTo>
                      <a:pt x="103" y="2986"/>
                      <a:pt x="1" y="3115"/>
                      <a:pt x="88" y="3229"/>
                    </a:cubicBezTo>
                    <a:cubicBezTo>
                      <a:pt x="307" y="3512"/>
                      <a:pt x="579" y="3624"/>
                      <a:pt x="861" y="3624"/>
                    </a:cubicBezTo>
                    <a:cubicBezTo>
                      <a:pt x="1253" y="3624"/>
                      <a:pt x="1663" y="3404"/>
                      <a:pt x="1969" y="3120"/>
                    </a:cubicBezTo>
                    <a:cubicBezTo>
                      <a:pt x="2800" y="2397"/>
                      <a:pt x="2873" y="1158"/>
                      <a:pt x="2909" y="136"/>
                    </a:cubicBezTo>
                    <a:cubicBezTo>
                      <a:pt x="2909" y="46"/>
                      <a:pt x="2843" y="1"/>
                      <a:pt x="277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11"/>
              <p:cNvSpPr/>
              <p:nvPr/>
            </p:nvSpPr>
            <p:spPr>
              <a:xfrm>
                <a:off x="1390550" y="2525005"/>
                <a:ext cx="44916" cy="35827"/>
              </a:xfrm>
              <a:custGeom>
                <a:avLst/>
                <a:gdLst/>
                <a:ahLst/>
                <a:cxnLst/>
                <a:rect l="l" t="t" r="r" b="b"/>
                <a:pathLst>
                  <a:path w="761" h="607" extrusionOk="0">
                    <a:moveTo>
                      <a:pt x="380" y="0"/>
                    </a:moveTo>
                    <a:cubicBezTo>
                      <a:pt x="1" y="0"/>
                      <a:pt x="1" y="606"/>
                      <a:pt x="380" y="606"/>
                    </a:cubicBezTo>
                    <a:cubicBezTo>
                      <a:pt x="760" y="606"/>
                      <a:pt x="760" y="0"/>
                      <a:pt x="380" y="0"/>
                    </a:cubicBezTo>
                    <a:close/>
                  </a:path>
                </a:pathLst>
              </a:custGeom>
              <a:solidFill>
                <a:srgbClr val="363E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11"/>
              <p:cNvSpPr/>
              <p:nvPr/>
            </p:nvSpPr>
            <p:spPr>
              <a:xfrm>
                <a:off x="1573047" y="2551683"/>
                <a:ext cx="44385" cy="33702"/>
              </a:xfrm>
              <a:custGeom>
                <a:avLst/>
                <a:gdLst/>
                <a:ahLst/>
                <a:cxnLst/>
                <a:rect l="l" t="t" r="r" b="b"/>
                <a:pathLst>
                  <a:path w="752" h="571" extrusionOk="0">
                    <a:moveTo>
                      <a:pt x="380" y="1"/>
                    </a:moveTo>
                    <a:cubicBezTo>
                      <a:pt x="1" y="1"/>
                      <a:pt x="1" y="570"/>
                      <a:pt x="380" y="570"/>
                    </a:cubicBezTo>
                    <a:cubicBezTo>
                      <a:pt x="751" y="570"/>
                      <a:pt x="751" y="1"/>
                      <a:pt x="380" y="1"/>
                    </a:cubicBezTo>
                    <a:close/>
                  </a:path>
                </a:pathLst>
              </a:custGeom>
              <a:solidFill>
                <a:srgbClr val="363E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11"/>
              <p:cNvSpPr/>
              <p:nvPr/>
            </p:nvSpPr>
            <p:spPr>
              <a:xfrm>
                <a:off x="1155227" y="2822773"/>
                <a:ext cx="297828" cy="238746"/>
              </a:xfrm>
              <a:custGeom>
                <a:avLst/>
                <a:gdLst/>
                <a:ahLst/>
                <a:cxnLst/>
                <a:rect l="l" t="t" r="r" b="b"/>
                <a:pathLst>
                  <a:path w="5046" h="4045" extrusionOk="0">
                    <a:moveTo>
                      <a:pt x="1086" y="0"/>
                    </a:moveTo>
                    <a:lnTo>
                      <a:pt x="1" y="2152"/>
                    </a:lnTo>
                    <a:cubicBezTo>
                      <a:pt x="823" y="2568"/>
                      <a:pt x="1691" y="2866"/>
                      <a:pt x="2487" y="3355"/>
                    </a:cubicBezTo>
                    <a:cubicBezTo>
                      <a:pt x="2858" y="3581"/>
                      <a:pt x="3237" y="3807"/>
                      <a:pt x="3653" y="3996"/>
                    </a:cubicBezTo>
                    <a:cubicBezTo>
                      <a:pt x="3736" y="4030"/>
                      <a:pt x="3795" y="4044"/>
                      <a:pt x="3835" y="4044"/>
                    </a:cubicBezTo>
                    <a:cubicBezTo>
                      <a:pt x="4067" y="4044"/>
                      <a:pt x="3667" y="3565"/>
                      <a:pt x="3536" y="3472"/>
                    </a:cubicBezTo>
                    <a:cubicBezTo>
                      <a:pt x="3273" y="3246"/>
                      <a:pt x="2939" y="3056"/>
                      <a:pt x="2632" y="2866"/>
                    </a:cubicBezTo>
                    <a:lnTo>
                      <a:pt x="2632" y="2866"/>
                    </a:lnTo>
                    <a:cubicBezTo>
                      <a:pt x="3047" y="3092"/>
                      <a:pt x="3463" y="3282"/>
                      <a:pt x="3879" y="3472"/>
                    </a:cubicBezTo>
                    <a:cubicBezTo>
                      <a:pt x="4069" y="3508"/>
                      <a:pt x="4331" y="3662"/>
                      <a:pt x="4521" y="3662"/>
                    </a:cubicBezTo>
                    <a:cubicBezTo>
                      <a:pt x="4783" y="3662"/>
                      <a:pt x="4557" y="3355"/>
                      <a:pt x="4440" y="3318"/>
                    </a:cubicBezTo>
                    <a:cubicBezTo>
                      <a:pt x="3988" y="2984"/>
                      <a:pt x="3536" y="2676"/>
                      <a:pt x="3011" y="2450"/>
                    </a:cubicBezTo>
                    <a:lnTo>
                      <a:pt x="3011" y="2450"/>
                    </a:lnTo>
                    <a:cubicBezTo>
                      <a:pt x="3617" y="2676"/>
                      <a:pt x="4178" y="2866"/>
                      <a:pt x="4747" y="3092"/>
                    </a:cubicBezTo>
                    <a:cubicBezTo>
                      <a:pt x="4781" y="3101"/>
                      <a:pt x="4813" y="3105"/>
                      <a:pt x="4842" y="3105"/>
                    </a:cubicBezTo>
                    <a:cubicBezTo>
                      <a:pt x="4936" y="3105"/>
                      <a:pt x="4990" y="3057"/>
                      <a:pt x="4928" y="2939"/>
                    </a:cubicBezTo>
                    <a:cubicBezTo>
                      <a:pt x="4928" y="2866"/>
                      <a:pt x="4819" y="2794"/>
                      <a:pt x="4747" y="2713"/>
                    </a:cubicBezTo>
                    <a:cubicBezTo>
                      <a:pt x="4593" y="2604"/>
                      <a:pt x="4440" y="2487"/>
                      <a:pt x="4250" y="2414"/>
                    </a:cubicBezTo>
                    <a:cubicBezTo>
                      <a:pt x="4069" y="2342"/>
                      <a:pt x="3915" y="2261"/>
                      <a:pt x="3726" y="2188"/>
                    </a:cubicBezTo>
                    <a:cubicBezTo>
                      <a:pt x="3653" y="2188"/>
                      <a:pt x="3572" y="2152"/>
                      <a:pt x="3463" y="2116"/>
                    </a:cubicBezTo>
                    <a:cubicBezTo>
                      <a:pt x="3391" y="2080"/>
                      <a:pt x="3273" y="2035"/>
                      <a:pt x="3237" y="2035"/>
                    </a:cubicBezTo>
                    <a:cubicBezTo>
                      <a:pt x="3276" y="2030"/>
                      <a:pt x="3314" y="2028"/>
                      <a:pt x="3353" y="2028"/>
                    </a:cubicBezTo>
                    <a:cubicBezTo>
                      <a:pt x="3614" y="2028"/>
                      <a:pt x="3881" y="2125"/>
                      <a:pt x="4141" y="2188"/>
                    </a:cubicBezTo>
                    <a:cubicBezTo>
                      <a:pt x="4331" y="2224"/>
                      <a:pt x="4476" y="2261"/>
                      <a:pt x="4630" y="2306"/>
                    </a:cubicBezTo>
                    <a:cubicBezTo>
                      <a:pt x="4702" y="2306"/>
                      <a:pt x="4973" y="2306"/>
                      <a:pt x="5009" y="2261"/>
                    </a:cubicBezTo>
                    <a:cubicBezTo>
                      <a:pt x="5046" y="2224"/>
                      <a:pt x="5046" y="2188"/>
                      <a:pt x="5009" y="2188"/>
                    </a:cubicBezTo>
                    <a:cubicBezTo>
                      <a:pt x="5009" y="2152"/>
                      <a:pt x="4973" y="2152"/>
                      <a:pt x="4973" y="2116"/>
                    </a:cubicBezTo>
                    <a:cubicBezTo>
                      <a:pt x="4783" y="1962"/>
                      <a:pt x="4476" y="1890"/>
                      <a:pt x="4214" y="1772"/>
                    </a:cubicBezTo>
                    <a:cubicBezTo>
                      <a:pt x="3915" y="1664"/>
                      <a:pt x="3617" y="1583"/>
                      <a:pt x="3273" y="1510"/>
                    </a:cubicBezTo>
                    <a:cubicBezTo>
                      <a:pt x="3653" y="1438"/>
                      <a:pt x="4069" y="1402"/>
                      <a:pt x="4404" y="1248"/>
                    </a:cubicBezTo>
                    <a:cubicBezTo>
                      <a:pt x="4521" y="1212"/>
                      <a:pt x="4856" y="1130"/>
                      <a:pt x="4593" y="1022"/>
                    </a:cubicBezTo>
                    <a:cubicBezTo>
                      <a:pt x="4569" y="1010"/>
                      <a:pt x="4536" y="1006"/>
                      <a:pt x="4498" y="1006"/>
                    </a:cubicBezTo>
                    <a:cubicBezTo>
                      <a:pt x="4423" y="1006"/>
                      <a:pt x="4328" y="1022"/>
                      <a:pt x="4250" y="1022"/>
                    </a:cubicBezTo>
                    <a:cubicBezTo>
                      <a:pt x="4133" y="1030"/>
                      <a:pt x="4015" y="1034"/>
                      <a:pt x="3896" y="1034"/>
                    </a:cubicBezTo>
                    <a:cubicBezTo>
                      <a:pt x="3480" y="1034"/>
                      <a:pt x="3054" y="980"/>
                      <a:pt x="2668" y="832"/>
                    </a:cubicBezTo>
                    <a:cubicBezTo>
                      <a:pt x="2107" y="642"/>
                      <a:pt x="1583" y="344"/>
                      <a:pt x="1086" y="0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84" name="Google Shape;684;p11"/>
          <p:cNvSpPr/>
          <p:nvPr/>
        </p:nvSpPr>
        <p:spPr>
          <a:xfrm rot="10800000">
            <a:off x="3029369" y="2896145"/>
            <a:ext cx="2632084" cy="1644575"/>
          </a:xfrm>
          <a:custGeom>
            <a:avLst/>
            <a:gdLst/>
            <a:ahLst/>
            <a:cxnLst/>
            <a:rect l="l" t="t" r="r" b="b"/>
            <a:pathLst>
              <a:path w="16763" h="10474" extrusionOk="0">
                <a:moveTo>
                  <a:pt x="8625" y="1"/>
                </a:moveTo>
                <a:cubicBezTo>
                  <a:pt x="6980" y="1"/>
                  <a:pt x="5321" y="98"/>
                  <a:pt x="3689" y="217"/>
                </a:cubicBezTo>
                <a:cubicBezTo>
                  <a:pt x="3427" y="217"/>
                  <a:pt x="3201" y="217"/>
                  <a:pt x="2939" y="290"/>
                </a:cubicBezTo>
                <a:cubicBezTo>
                  <a:pt x="1691" y="669"/>
                  <a:pt x="1619" y="2251"/>
                  <a:pt x="1619" y="3382"/>
                </a:cubicBezTo>
                <a:cubicBezTo>
                  <a:pt x="1619" y="4512"/>
                  <a:pt x="1619" y="6275"/>
                  <a:pt x="1655" y="7405"/>
                </a:cubicBezTo>
                <a:cubicBezTo>
                  <a:pt x="1086" y="7821"/>
                  <a:pt x="525" y="8273"/>
                  <a:pt x="1" y="8761"/>
                </a:cubicBezTo>
                <a:cubicBezTo>
                  <a:pt x="597" y="8761"/>
                  <a:pt x="1203" y="8761"/>
                  <a:pt x="1809" y="8689"/>
                </a:cubicBezTo>
                <a:cubicBezTo>
                  <a:pt x="1990" y="9746"/>
                  <a:pt x="2559" y="10198"/>
                  <a:pt x="3726" y="10307"/>
                </a:cubicBezTo>
                <a:cubicBezTo>
                  <a:pt x="5117" y="10428"/>
                  <a:pt x="6527" y="10474"/>
                  <a:pt x="7941" y="10474"/>
                </a:cubicBezTo>
                <a:cubicBezTo>
                  <a:pt x="9173" y="10474"/>
                  <a:pt x="10407" y="10439"/>
                  <a:pt x="11637" y="10388"/>
                </a:cubicBezTo>
                <a:cubicBezTo>
                  <a:pt x="11708" y="10384"/>
                  <a:pt x="11803" y="10383"/>
                  <a:pt x="11917" y="10383"/>
                </a:cubicBezTo>
                <a:cubicBezTo>
                  <a:pt x="12134" y="10383"/>
                  <a:pt x="12419" y="10388"/>
                  <a:pt x="12742" y="10388"/>
                </a:cubicBezTo>
                <a:cubicBezTo>
                  <a:pt x="14220" y="10388"/>
                  <a:pt x="16485" y="10291"/>
                  <a:pt x="16573" y="9213"/>
                </a:cubicBezTo>
                <a:cubicBezTo>
                  <a:pt x="16727" y="7369"/>
                  <a:pt x="16763" y="4919"/>
                  <a:pt x="16727" y="3074"/>
                </a:cubicBezTo>
                <a:cubicBezTo>
                  <a:pt x="16681" y="2170"/>
                  <a:pt x="16645" y="624"/>
                  <a:pt x="15633" y="326"/>
                </a:cubicBezTo>
                <a:cubicBezTo>
                  <a:pt x="14955" y="136"/>
                  <a:pt x="14195" y="217"/>
                  <a:pt x="13517" y="136"/>
                </a:cubicBezTo>
                <a:cubicBezTo>
                  <a:pt x="12351" y="64"/>
                  <a:pt x="11184" y="100"/>
                  <a:pt x="10054" y="27"/>
                </a:cubicBezTo>
                <a:cubicBezTo>
                  <a:pt x="9580" y="9"/>
                  <a:pt x="9103" y="1"/>
                  <a:pt x="8625" y="1"/>
                </a:cubicBez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5" name="Google Shape;685;p11"/>
          <p:cNvSpPr txBox="1">
            <a:spLocks noGrp="1"/>
          </p:cNvSpPr>
          <p:nvPr>
            <p:ph type="subTitle" idx="1"/>
          </p:nvPr>
        </p:nvSpPr>
        <p:spPr>
          <a:xfrm>
            <a:off x="2164700" y="1553392"/>
            <a:ext cx="1881300" cy="9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6" name="Google Shape;686;p11"/>
          <p:cNvSpPr txBox="1">
            <a:spLocks noGrp="1"/>
          </p:cNvSpPr>
          <p:nvPr>
            <p:ph type="subTitle" idx="2"/>
          </p:nvPr>
        </p:nvSpPr>
        <p:spPr>
          <a:xfrm>
            <a:off x="4736450" y="582152"/>
            <a:ext cx="1881300" cy="9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7" name="Google Shape;687;p11"/>
          <p:cNvSpPr txBox="1">
            <a:spLocks noGrp="1"/>
          </p:cNvSpPr>
          <p:nvPr>
            <p:ph type="subTitle" idx="3"/>
          </p:nvPr>
        </p:nvSpPr>
        <p:spPr>
          <a:xfrm>
            <a:off x="3294175" y="3331192"/>
            <a:ext cx="1881300" cy="9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8" name="Google Shape;688;p11"/>
          <p:cNvSpPr txBox="1">
            <a:spLocks noGrp="1"/>
          </p:cNvSpPr>
          <p:nvPr>
            <p:ph type="subTitle" idx="4"/>
          </p:nvPr>
        </p:nvSpPr>
        <p:spPr>
          <a:xfrm>
            <a:off x="2164700" y="973750"/>
            <a:ext cx="1881300" cy="70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689" name="Google Shape;689;p11"/>
          <p:cNvSpPr txBox="1">
            <a:spLocks noGrp="1"/>
          </p:cNvSpPr>
          <p:nvPr>
            <p:ph type="subTitle" idx="5"/>
          </p:nvPr>
        </p:nvSpPr>
        <p:spPr>
          <a:xfrm>
            <a:off x="4736450" y="2510"/>
            <a:ext cx="1881300" cy="70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690" name="Google Shape;690;p11"/>
          <p:cNvSpPr txBox="1">
            <a:spLocks noGrp="1"/>
          </p:cNvSpPr>
          <p:nvPr>
            <p:ph type="subTitle" idx="6"/>
          </p:nvPr>
        </p:nvSpPr>
        <p:spPr>
          <a:xfrm>
            <a:off x="3294175" y="2751550"/>
            <a:ext cx="1881300" cy="70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691" name="Google Shape;691;p11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692" name="Google Shape;692;p11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CUSTOM_14_1_1_4_1">
    <p:bg>
      <p:bgPr>
        <a:solidFill>
          <a:srgbClr val="CFD9E0"/>
        </a:solidFill>
        <a:effectLst/>
      </p:bgPr>
    </p:bg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4" name="Google Shape;694;p12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695" name="Google Shape;695;p12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696" name="Google Shape;696;p12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97" name="Google Shape;697;p12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698" name="Google Shape;698;p12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9" name="Google Shape;699;p12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0" name="Google Shape;700;p12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1" name="Google Shape;701;p12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2" name="Google Shape;702;p12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3" name="Google Shape;703;p12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4" name="Google Shape;704;p12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5" name="Google Shape;705;p12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06" name="Google Shape;706;p12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12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08" name="Google Shape;708;p12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709" name="Google Shape;709;p12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0" name="Google Shape;710;p12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1" name="Google Shape;711;p12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2" name="Google Shape;712;p12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3" name="Google Shape;713;p12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4" name="Google Shape;714;p12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5" name="Google Shape;715;p12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6" name="Google Shape;716;p12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17" name="Google Shape;717;p12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18" name="Google Shape;718;p12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12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0" name="Google Shape;720;p12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721" name="Google Shape;721;p12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22" name="Google Shape;722;p12"/>
          <p:cNvGrpSpPr/>
          <p:nvPr/>
        </p:nvGrpSpPr>
        <p:grpSpPr>
          <a:xfrm rot="899995">
            <a:off x="5685972" y="2035339"/>
            <a:ext cx="4829582" cy="4350186"/>
            <a:chOff x="6523425" y="1282075"/>
            <a:chExt cx="589725" cy="531200"/>
          </a:xfrm>
        </p:grpSpPr>
        <p:sp>
          <p:nvSpPr>
            <p:cNvPr id="723" name="Google Shape;723;p12"/>
            <p:cNvSpPr/>
            <p:nvPr/>
          </p:nvSpPr>
          <p:spPr>
            <a:xfrm>
              <a:off x="6798500" y="1282075"/>
              <a:ext cx="314650" cy="358725"/>
            </a:xfrm>
            <a:custGeom>
              <a:avLst/>
              <a:gdLst/>
              <a:ahLst/>
              <a:cxnLst/>
              <a:rect l="l" t="t" r="r" b="b"/>
              <a:pathLst>
                <a:path w="12586" h="14349" extrusionOk="0">
                  <a:moveTo>
                    <a:pt x="7947" y="1"/>
                  </a:moveTo>
                  <a:lnTo>
                    <a:pt x="0" y="3346"/>
                  </a:lnTo>
                  <a:lnTo>
                    <a:pt x="4638" y="14349"/>
                  </a:lnTo>
                  <a:lnTo>
                    <a:pt x="12585" y="10995"/>
                  </a:lnTo>
                  <a:lnTo>
                    <a:pt x="79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12"/>
            <p:cNvSpPr/>
            <p:nvPr/>
          </p:nvSpPr>
          <p:spPr>
            <a:xfrm>
              <a:off x="6798500" y="1282075"/>
              <a:ext cx="198700" cy="358725"/>
            </a:xfrm>
            <a:custGeom>
              <a:avLst/>
              <a:gdLst/>
              <a:ahLst/>
              <a:cxnLst/>
              <a:rect l="l" t="t" r="r" b="b"/>
              <a:pathLst>
                <a:path w="7948" h="14349" extrusionOk="0">
                  <a:moveTo>
                    <a:pt x="7947" y="1"/>
                  </a:moveTo>
                  <a:lnTo>
                    <a:pt x="0" y="3346"/>
                  </a:lnTo>
                  <a:lnTo>
                    <a:pt x="4638" y="14349"/>
                  </a:lnTo>
                  <a:lnTo>
                    <a:pt x="7947" y="1"/>
                  </a:lnTo>
                  <a:close/>
                </a:path>
              </a:pathLst>
            </a:custGeom>
            <a:solidFill>
              <a:srgbClr val="FA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12"/>
            <p:cNvSpPr/>
            <p:nvPr/>
          </p:nvSpPr>
          <p:spPr>
            <a:xfrm>
              <a:off x="6840975" y="1379950"/>
              <a:ext cx="51800" cy="26475"/>
            </a:xfrm>
            <a:custGeom>
              <a:avLst/>
              <a:gdLst/>
              <a:ahLst/>
              <a:cxnLst/>
              <a:rect l="l" t="t" r="r" b="b"/>
              <a:pathLst>
                <a:path w="2072" h="1059" extrusionOk="0">
                  <a:moveTo>
                    <a:pt x="1990" y="1"/>
                  </a:moveTo>
                  <a:lnTo>
                    <a:pt x="1" y="868"/>
                  </a:lnTo>
                  <a:lnTo>
                    <a:pt x="73" y="1058"/>
                  </a:lnTo>
                  <a:lnTo>
                    <a:pt x="2071" y="190"/>
                  </a:lnTo>
                  <a:lnTo>
                    <a:pt x="1990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12"/>
            <p:cNvSpPr/>
            <p:nvPr/>
          </p:nvSpPr>
          <p:spPr>
            <a:xfrm>
              <a:off x="6846625" y="1393050"/>
              <a:ext cx="52700" cy="25575"/>
            </a:xfrm>
            <a:custGeom>
              <a:avLst/>
              <a:gdLst/>
              <a:ahLst/>
              <a:cxnLst/>
              <a:rect l="l" t="t" r="r" b="b"/>
              <a:pathLst>
                <a:path w="2108" h="1023" extrusionOk="0">
                  <a:moveTo>
                    <a:pt x="1990" y="1"/>
                  </a:moveTo>
                  <a:lnTo>
                    <a:pt x="1" y="833"/>
                  </a:lnTo>
                  <a:lnTo>
                    <a:pt x="73" y="1023"/>
                  </a:lnTo>
                  <a:lnTo>
                    <a:pt x="2107" y="191"/>
                  </a:lnTo>
                  <a:lnTo>
                    <a:pt x="1990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12"/>
            <p:cNvSpPr/>
            <p:nvPr/>
          </p:nvSpPr>
          <p:spPr>
            <a:xfrm>
              <a:off x="6853200" y="1386500"/>
              <a:ext cx="103525" cy="48175"/>
            </a:xfrm>
            <a:custGeom>
              <a:avLst/>
              <a:gdLst/>
              <a:ahLst/>
              <a:cxnLst/>
              <a:rect l="l" t="t" r="r" b="b"/>
              <a:pathLst>
                <a:path w="4141" h="1927" extrusionOk="0">
                  <a:moveTo>
                    <a:pt x="4069" y="1"/>
                  </a:moveTo>
                  <a:lnTo>
                    <a:pt x="0" y="1700"/>
                  </a:lnTo>
                  <a:lnTo>
                    <a:pt x="72" y="1926"/>
                  </a:lnTo>
                  <a:lnTo>
                    <a:pt x="4141" y="191"/>
                  </a:lnTo>
                  <a:lnTo>
                    <a:pt x="4069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12"/>
            <p:cNvSpPr/>
            <p:nvPr/>
          </p:nvSpPr>
          <p:spPr>
            <a:xfrm>
              <a:off x="6915350" y="1506075"/>
              <a:ext cx="158250" cy="70775"/>
            </a:xfrm>
            <a:custGeom>
              <a:avLst/>
              <a:gdLst/>
              <a:ahLst/>
              <a:cxnLst/>
              <a:rect l="l" t="t" r="r" b="b"/>
              <a:pathLst>
                <a:path w="6330" h="2831" extrusionOk="0">
                  <a:moveTo>
                    <a:pt x="6248" y="0"/>
                  </a:moveTo>
                  <a:lnTo>
                    <a:pt x="0" y="2640"/>
                  </a:lnTo>
                  <a:lnTo>
                    <a:pt x="73" y="2830"/>
                  </a:lnTo>
                  <a:lnTo>
                    <a:pt x="6329" y="190"/>
                  </a:lnTo>
                  <a:lnTo>
                    <a:pt x="6248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12"/>
            <p:cNvSpPr/>
            <p:nvPr/>
          </p:nvSpPr>
          <p:spPr>
            <a:xfrm>
              <a:off x="6906750" y="1491150"/>
              <a:ext cx="158250" cy="70550"/>
            </a:xfrm>
            <a:custGeom>
              <a:avLst/>
              <a:gdLst/>
              <a:ahLst/>
              <a:cxnLst/>
              <a:rect l="l" t="t" r="r" b="b"/>
              <a:pathLst>
                <a:path w="6330" h="2822" extrusionOk="0">
                  <a:moveTo>
                    <a:pt x="6257" y="1"/>
                  </a:moveTo>
                  <a:lnTo>
                    <a:pt x="1" y="2632"/>
                  </a:lnTo>
                  <a:lnTo>
                    <a:pt x="82" y="2822"/>
                  </a:lnTo>
                  <a:lnTo>
                    <a:pt x="6330" y="182"/>
                  </a:lnTo>
                  <a:lnTo>
                    <a:pt x="6257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12"/>
            <p:cNvSpPr/>
            <p:nvPr/>
          </p:nvSpPr>
          <p:spPr>
            <a:xfrm>
              <a:off x="6865400" y="1393975"/>
              <a:ext cx="158225" cy="71675"/>
            </a:xfrm>
            <a:custGeom>
              <a:avLst/>
              <a:gdLst/>
              <a:ahLst/>
              <a:cxnLst/>
              <a:rect l="l" t="t" r="r" b="b"/>
              <a:pathLst>
                <a:path w="6329" h="2867" extrusionOk="0">
                  <a:moveTo>
                    <a:pt x="6257" y="0"/>
                  </a:moveTo>
                  <a:lnTo>
                    <a:pt x="0" y="2640"/>
                  </a:lnTo>
                  <a:lnTo>
                    <a:pt x="109" y="2866"/>
                  </a:lnTo>
                  <a:lnTo>
                    <a:pt x="6329" y="226"/>
                  </a:lnTo>
                  <a:lnTo>
                    <a:pt x="6257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12"/>
            <p:cNvSpPr/>
            <p:nvPr/>
          </p:nvSpPr>
          <p:spPr>
            <a:xfrm>
              <a:off x="6921900" y="1521225"/>
              <a:ext cx="158250" cy="70525"/>
            </a:xfrm>
            <a:custGeom>
              <a:avLst/>
              <a:gdLst/>
              <a:ahLst/>
              <a:cxnLst/>
              <a:rect l="l" t="t" r="r" b="b"/>
              <a:pathLst>
                <a:path w="6330" h="2821" extrusionOk="0">
                  <a:moveTo>
                    <a:pt x="6212" y="0"/>
                  </a:moveTo>
                  <a:lnTo>
                    <a:pt x="1" y="2640"/>
                  </a:lnTo>
                  <a:lnTo>
                    <a:pt x="73" y="2821"/>
                  </a:lnTo>
                  <a:lnTo>
                    <a:pt x="6329" y="190"/>
                  </a:lnTo>
                  <a:lnTo>
                    <a:pt x="6212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12"/>
            <p:cNvSpPr/>
            <p:nvPr/>
          </p:nvSpPr>
          <p:spPr>
            <a:xfrm>
              <a:off x="6872850" y="1410925"/>
              <a:ext cx="158250" cy="70750"/>
            </a:xfrm>
            <a:custGeom>
              <a:avLst/>
              <a:gdLst/>
              <a:ahLst/>
              <a:cxnLst/>
              <a:rect l="l" t="t" r="r" b="b"/>
              <a:pathLst>
                <a:path w="6330" h="2830" extrusionOk="0">
                  <a:moveTo>
                    <a:pt x="6257" y="0"/>
                  </a:moveTo>
                  <a:lnTo>
                    <a:pt x="1" y="2640"/>
                  </a:lnTo>
                  <a:lnTo>
                    <a:pt x="118" y="2830"/>
                  </a:lnTo>
                  <a:lnTo>
                    <a:pt x="6329" y="190"/>
                  </a:lnTo>
                  <a:lnTo>
                    <a:pt x="6257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12"/>
            <p:cNvSpPr/>
            <p:nvPr/>
          </p:nvSpPr>
          <p:spPr>
            <a:xfrm>
              <a:off x="6879400" y="1426050"/>
              <a:ext cx="158250" cy="70775"/>
            </a:xfrm>
            <a:custGeom>
              <a:avLst/>
              <a:gdLst/>
              <a:ahLst/>
              <a:cxnLst/>
              <a:rect l="l" t="t" r="r" b="b"/>
              <a:pathLst>
                <a:path w="6330" h="2831" extrusionOk="0">
                  <a:moveTo>
                    <a:pt x="6257" y="1"/>
                  </a:moveTo>
                  <a:lnTo>
                    <a:pt x="1" y="2641"/>
                  </a:lnTo>
                  <a:lnTo>
                    <a:pt x="82" y="2831"/>
                  </a:lnTo>
                  <a:lnTo>
                    <a:pt x="6330" y="191"/>
                  </a:lnTo>
                  <a:lnTo>
                    <a:pt x="6257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12"/>
            <p:cNvSpPr/>
            <p:nvPr/>
          </p:nvSpPr>
          <p:spPr>
            <a:xfrm>
              <a:off x="6886200" y="1443000"/>
              <a:ext cx="158225" cy="70775"/>
            </a:xfrm>
            <a:custGeom>
              <a:avLst/>
              <a:gdLst/>
              <a:ahLst/>
              <a:cxnLst/>
              <a:rect l="l" t="t" r="r" b="b"/>
              <a:pathLst>
                <a:path w="6329" h="2831" extrusionOk="0">
                  <a:moveTo>
                    <a:pt x="6211" y="1"/>
                  </a:moveTo>
                  <a:lnTo>
                    <a:pt x="0" y="2641"/>
                  </a:lnTo>
                  <a:lnTo>
                    <a:pt x="72" y="2831"/>
                  </a:lnTo>
                  <a:lnTo>
                    <a:pt x="6329" y="191"/>
                  </a:lnTo>
                  <a:lnTo>
                    <a:pt x="621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12"/>
            <p:cNvSpPr/>
            <p:nvPr/>
          </p:nvSpPr>
          <p:spPr>
            <a:xfrm>
              <a:off x="6893650" y="1459050"/>
              <a:ext cx="157325" cy="71675"/>
            </a:xfrm>
            <a:custGeom>
              <a:avLst/>
              <a:gdLst/>
              <a:ahLst/>
              <a:cxnLst/>
              <a:rect l="l" t="t" r="r" b="b"/>
              <a:pathLst>
                <a:path w="6293" h="2867" extrusionOk="0">
                  <a:moveTo>
                    <a:pt x="6212" y="1"/>
                  </a:moveTo>
                  <a:lnTo>
                    <a:pt x="0" y="2641"/>
                  </a:lnTo>
                  <a:lnTo>
                    <a:pt x="73" y="2867"/>
                  </a:lnTo>
                  <a:lnTo>
                    <a:pt x="6293" y="227"/>
                  </a:lnTo>
                  <a:lnTo>
                    <a:pt x="6212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12"/>
            <p:cNvSpPr/>
            <p:nvPr/>
          </p:nvSpPr>
          <p:spPr>
            <a:xfrm>
              <a:off x="6900200" y="1474200"/>
              <a:ext cx="157350" cy="71450"/>
            </a:xfrm>
            <a:custGeom>
              <a:avLst/>
              <a:gdLst/>
              <a:ahLst/>
              <a:cxnLst/>
              <a:rect l="l" t="t" r="r" b="b"/>
              <a:pathLst>
                <a:path w="6294" h="2858" extrusionOk="0">
                  <a:moveTo>
                    <a:pt x="6221" y="1"/>
                  </a:moveTo>
                  <a:lnTo>
                    <a:pt x="1" y="2632"/>
                  </a:lnTo>
                  <a:lnTo>
                    <a:pt x="73" y="2858"/>
                  </a:lnTo>
                  <a:lnTo>
                    <a:pt x="6293" y="227"/>
                  </a:lnTo>
                  <a:lnTo>
                    <a:pt x="622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12"/>
            <p:cNvSpPr/>
            <p:nvPr/>
          </p:nvSpPr>
          <p:spPr>
            <a:xfrm>
              <a:off x="6858850" y="1401650"/>
              <a:ext cx="104450" cy="47950"/>
            </a:xfrm>
            <a:custGeom>
              <a:avLst/>
              <a:gdLst/>
              <a:ahLst/>
              <a:cxnLst/>
              <a:rect l="l" t="t" r="r" b="b"/>
              <a:pathLst>
                <a:path w="4178" h="1918" extrusionOk="0">
                  <a:moveTo>
                    <a:pt x="4105" y="0"/>
                  </a:moveTo>
                  <a:lnTo>
                    <a:pt x="0" y="1691"/>
                  </a:lnTo>
                  <a:lnTo>
                    <a:pt x="109" y="1917"/>
                  </a:lnTo>
                  <a:lnTo>
                    <a:pt x="4177" y="190"/>
                  </a:lnTo>
                  <a:lnTo>
                    <a:pt x="4105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12"/>
            <p:cNvSpPr/>
            <p:nvPr/>
          </p:nvSpPr>
          <p:spPr>
            <a:xfrm>
              <a:off x="6639375" y="1348750"/>
              <a:ext cx="298600" cy="350375"/>
            </a:xfrm>
            <a:custGeom>
              <a:avLst/>
              <a:gdLst/>
              <a:ahLst/>
              <a:cxnLst/>
              <a:rect l="l" t="t" r="r" b="b"/>
              <a:pathLst>
                <a:path w="11944" h="14015" extrusionOk="0">
                  <a:moveTo>
                    <a:pt x="3770" y="1"/>
                  </a:moveTo>
                  <a:lnTo>
                    <a:pt x="0" y="11302"/>
                  </a:lnTo>
                  <a:lnTo>
                    <a:pt x="8173" y="14014"/>
                  </a:lnTo>
                  <a:lnTo>
                    <a:pt x="11943" y="2713"/>
                  </a:lnTo>
                  <a:lnTo>
                    <a:pt x="37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12"/>
            <p:cNvSpPr/>
            <p:nvPr/>
          </p:nvSpPr>
          <p:spPr>
            <a:xfrm>
              <a:off x="6639375" y="1348750"/>
              <a:ext cx="298600" cy="282575"/>
            </a:xfrm>
            <a:custGeom>
              <a:avLst/>
              <a:gdLst/>
              <a:ahLst/>
              <a:cxnLst/>
              <a:rect l="l" t="t" r="r" b="b"/>
              <a:pathLst>
                <a:path w="11944" h="11303" extrusionOk="0">
                  <a:moveTo>
                    <a:pt x="3770" y="1"/>
                  </a:moveTo>
                  <a:lnTo>
                    <a:pt x="0" y="11302"/>
                  </a:lnTo>
                  <a:lnTo>
                    <a:pt x="11943" y="2713"/>
                  </a:lnTo>
                  <a:lnTo>
                    <a:pt x="3770" y="1"/>
                  </a:lnTo>
                  <a:close/>
                </a:path>
              </a:pathLst>
            </a:custGeom>
            <a:solidFill>
              <a:srgbClr val="FA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12"/>
            <p:cNvSpPr/>
            <p:nvPr/>
          </p:nvSpPr>
          <p:spPr>
            <a:xfrm>
              <a:off x="6740175" y="1402550"/>
              <a:ext cx="53600" cy="22625"/>
            </a:xfrm>
            <a:custGeom>
              <a:avLst/>
              <a:gdLst/>
              <a:ahLst/>
              <a:cxnLst/>
              <a:rect l="l" t="t" r="r" b="b"/>
              <a:pathLst>
                <a:path w="2144" h="905" extrusionOk="0">
                  <a:moveTo>
                    <a:pt x="73" y="1"/>
                  </a:moveTo>
                  <a:lnTo>
                    <a:pt x="1" y="227"/>
                  </a:lnTo>
                  <a:lnTo>
                    <a:pt x="2071" y="905"/>
                  </a:lnTo>
                  <a:lnTo>
                    <a:pt x="2143" y="715"/>
                  </a:lnTo>
                  <a:lnTo>
                    <a:pt x="73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12"/>
            <p:cNvSpPr/>
            <p:nvPr/>
          </p:nvSpPr>
          <p:spPr>
            <a:xfrm>
              <a:off x="6736325" y="1415675"/>
              <a:ext cx="53825" cy="22625"/>
            </a:xfrm>
            <a:custGeom>
              <a:avLst/>
              <a:gdLst/>
              <a:ahLst/>
              <a:cxnLst/>
              <a:rect l="l" t="t" r="r" b="b"/>
              <a:pathLst>
                <a:path w="2153" h="905" extrusionOk="0">
                  <a:moveTo>
                    <a:pt x="73" y="0"/>
                  </a:moveTo>
                  <a:lnTo>
                    <a:pt x="1" y="226"/>
                  </a:lnTo>
                  <a:lnTo>
                    <a:pt x="2071" y="904"/>
                  </a:lnTo>
                  <a:lnTo>
                    <a:pt x="2153" y="714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12"/>
            <p:cNvSpPr/>
            <p:nvPr/>
          </p:nvSpPr>
          <p:spPr>
            <a:xfrm>
              <a:off x="6730675" y="1431700"/>
              <a:ext cx="107400" cy="40500"/>
            </a:xfrm>
            <a:custGeom>
              <a:avLst/>
              <a:gdLst/>
              <a:ahLst/>
              <a:cxnLst/>
              <a:rect l="l" t="t" r="r" b="b"/>
              <a:pathLst>
                <a:path w="4296" h="1620" extrusionOk="0">
                  <a:moveTo>
                    <a:pt x="73" y="1"/>
                  </a:moveTo>
                  <a:lnTo>
                    <a:pt x="1" y="227"/>
                  </a:lnTo>
                  <a:lnTo>
                    <a:pt x="4223" y="1619"/>
                  </a:lnTo>
                  <a:lnTo>
                    <a:pt x="4295" y="1393"/>
                  </a:lnTo>
                  <a:lnTo>
                    <a:pt x="73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12"/>
            <p:cNvSpPr/>
            <p:nvPr/>
          </p:nvSpPr>
          <p:spPr>
            <a:xfrm>
              <a:off x="6683675" y="1580425"/>
              <a:ext cx="161850" cy="58575"/>
            </a:xfrm>
            <a:custGeom>
              <a:avLst/>
              <a:gdLst/>
              <a:ahLst/>
              <a:cxnLst/>
              <a:rect l="l" t="t" r="r" b="b"/>
              <a:pathLst>
                <a:path w="6474" h="2343" extrusionOk="0">
                  <a:moveTo>
                    <a:pt x="73" y="1"/>
                  </a:moveTo>
                  <a:lnTo>
                    <a:pt x="0" y="191"/>
                  </a:lnTo>
                  <a:lnTo>
                    <a:pt x="6438" y="2343"/>
                  </a:lnTo>
                  <a:lnTo>
                    <a:pt x="6474" y="2153"/>
                  </a:lnTo>
                  <a:lnTo>
                    <a:pt x="73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12"/>
            <p:cNvSpPr/>
            <p:nvPr/>
          </p:nvSpPr>
          <p:spPr>
            <a:xfrm>
              <a:off x="6687300" y="1563475"/>
              <a:ext cx="162075" cy="58575"/>
            </a:xfrm>
            <a:custGeom>
              <a:avLst/>
              <a:gdLst/>
              <a:ahLst/>
              <a:cxnLst/>
              <a:rect l="l" t="t" r="r" b="b"/>
              <a:pathLst>
                <a:path w="6483" h="2343" extrusionOk="0">
                  <a:moveTo>
                    <a:pt x="81" y="1"/>
                  </a:moveTo>
                  <a:lnTo>
                    <a:pt x="0" y="191"/>
                  </a:lnTo>
                  <a:lnTo>
                    <a:pt x="6410" y="2342"/>
                  </a:lnTo>
                  <a:lnTo>
                    <a:pt x="6482" y="2153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12"/>
            <p:cNvSpPr/>
            <p:nvPr/>
          </p:nvSpPr>
          <p:spPr>
            <a:xfrm>
              <a:off x="6720275" y="1463800"/>
              <a:ext cx="162100" cy="58350"/>
            </a:xfrm>
            <a:custGeom>
              <a:avLst/>
              <a:gdLst/>
              <a:ahLst/>
              <a:cxnLst/>
              <a:rect l="l" t="t" r="r" b="b"/>
              <a:pathLst>
                <a:path w="6484" h="2334" extrusionOk="0">
                  <a:moveTo>
                    <a:pt x="82" y="1"/>
                  </a:moveTo>
                  <a:lnTo>
                    <a:pt x="1" y="191"/>
                  </a:lnTo>
                  <a:lnTo>
                    <a:pt x="6411" y="2333"/>
                  </a:lnTo>
                  <a:lnTo>
                    <a:pt x="6483" y="2143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12"/>
            <p:cNvSpPr/>
            <p:nvPr/>
          </p:nvSpPr>
          <p:spPr>
            <a:xfrm>
              <a:off x="6678925" y="1595575"/>
              <a:ext cx="162075" cy="59475"/>
            </a:xfrm>
            <a:custGeom>
              <a:avLst/>
              <a:gdLst/>
              <a:ahLst/>
              <a:cxnLst/>
              <a:rect l="l" t="t" r="r" b="b"/>
              <a:pathLst>
                <a:path w="6483" h="2379" extrusionOk="0">
                  <a:moveTo>
                    <a:pt x="37" y="1"/>
                  </a:moveTo>
                  <a:lnTo>
                    <a:pt x="0" y="227"/>
                  </a:lnTo>
                  <a:lnTo>
                    <a:pt x="6402" y="2378"/>
                  </a:lnTo>
                  <a:lnTo>
                    <a:pt x="6483" y="2152"/>
                  </a:lnTo>
                  <a:lnTo>
                    <a:pt x="37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12"/>
            <p:cNvSpPr/>
            <p:nvPr/>
          </p:nvSpPr>
          <p:spPr>
            <a:xfrm>
              <a:off x="6714625" y="1480750"/>
              <a:ext cx="162100" cy="59250"/>
            </a:xfrm>
            <a:custGeom>
              <a:avLst/>
              <a:gdLst/>
              <a:ahLst/>
              <a:cxnLst/>
              <a:rect l="l" t="t" r="r" b="b"/>
              <a:pathLst>
                <a:path w="6484" h="2370" extrusionOk="0">
                  <a:moveTo>
                    <a:pt x="82" y="1"/>
                  </a:moveTo>
                  <a:lnTo>
                    <a:pt x="1" y="227"/>
                  </a:lnTo>
                  <a:lnTo>
                    <a:pt x="6447" y="2370"/>
                  </a:lnTo>
                  <a:lnTo>
                    <a:pt x="6483" y="2144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12"/>
            <p:cNvSpPr/>
            <p:nvPr/>
          </p:nvSpPr>
          <p:spPr>
            <a:xfrm>
              <a:off x="6709900" y="1496800"/>
              <a:ext cx="162075" cy="58350"/>
            </a:xfrm>
            <a:custGeom>
              <a:avLst/>
              <a:gdLst/>
              <a:ahLst/>
              <a:cxnLst/>
              <a:rect l="l" t="t" r="r" b="b"/>
              <a:pathLst>
                <a:path w="6483" h="2334" extrusionOk="0">
                  <a:moveTo>
                    <a:pt x="45" y="1"/>
                  </a:moveTo>
                  <a:lnTo>
                    <a:pt x="0" y="182"/>
                  </a:lnTo>
                  <a:lnTo>
                    <a:pt x="6410" y="2333"/>
                  </a:lnTo>
                  <a:lnTo>
                    <a:pt x="6483" y="2143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12"/>
            <p:cNvSpPr/>
            <p:nvPr/>
          </p:nvSpPr>
          <p:spPr>
            <a:xfrm>
              <a:off x="6703325" y="1513750"/>
              <a:ext cx="162100" cy="58350"/>
            </a:xfrm>
            <a:custGeom>
              <a:avLst/>
              <a:gdLst/>
              <a:ahLst/>
              <a:cxnLst/>
              <a:rect l="l" t="t" r="r" b="b"/>
              <a:pathLst>
                <a:path w="6484" h="2334" extrusionOk="0">
                  <a:moveTo>
                    <a:pt x="82" y="1"/>
                  </a:moveTo>
                  <a:lnTo>
                    <a:pt x="1" y="182"/>
                  </a:lnTo>
                  <a:lnTo>
                    <a:pt x="6411" y="2333"/>
                  </a:lnTo>
                  <a:lnTo>
                    <a:pt x="6483" y="2107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12"/>
            <p:cNvSpPr/>
            <p:nvPr/>
          </p:nvSpPr>
          <p:spPr>
            <a:xfrm>
              <a:off x="6697675" y="1530700"/>
              <a:ext cx="163000" cy="58350"/>
            </a:xfrm>
            <a:custGeom>
              <a:avLst/>
              <a:gdLst/>
              <a:ahLst/>
              <a:cxnLst/>
              <a:rect l="l" t="t" r="r" b="b"/>
              <a:pathLst>
                <a:path w="6520" h="2334" extrusionOk="0">
                  <a:moveTo>
                    <a:pt x="82" y="1"/>
                  </a:moveTo>
                  <a:lnTo>
                    <a:pt x="1" y="182"/>
                  </a:lnTo>
                  <a:lnTo>
                    <a:pt x="6447" y="2333"/>
                  </a:lnTo>
                  <a:lnTo>
                    <a:pt x="6519" y="2144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12"/>
            <p:cNvSpPr/>
            <p:nvPr/>
          </p:nvSpPr>
          <p:spPr>
            <a:xfrm>
              <a:off x="6692950" y="1546525"/>
              <a:ext cx="162075" cy="58575"/>
            </a:xfrm>
            <a:custGeom>
              <a:avLst/>
              <a:gdLst/>
              <a:ahLst/>
              <a:cxnLst/>
              <a:rect l="l" t="t" r="r" b="b"/>
              <a:pathLst>
                <a:path w="6483" h="2343" extrusionOk="0">
                  <a:moveTo>
                    <a:pt x="81" y="1"/>
                  </a:moveTo>
                  <a:lnTo>
                    <a:pt x="0" y="191"/>
                  </a:lnTo>
                  <a:lnTo>
                    <a:pt x="6410" y="2342"/>
                  </a:lnTo>
                  <a:lnTo>
                    <a:pt x="6482" y="2116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12"/>
            <p:cNvSpPr/>
            <p:nvPr/>
          </p:nvSpPr>
          <p:spPr>
            <a:xfrm>
              <a:off x="6725950" y="1447750"/>
              <a:ext cx="106475" cy="39600"/>
            </a:xfrm>
            <a:custGeom>
              <a:avLst/>
              <a:gdLst/>
              <a:ahLst/>
              <a:cxnLst/>
              <a:rect l="l" t="t" r="r" b="b"/>
              <a:pathLst>
                <a:path w="4259" h="1584" extrusionOk="0">
                  <a:moveTo>
                    <a:pt x="36" y="1"/>
                  </a:moveTo>
                  <a:lnTo>
                    <a:pt x="0" y="191"/>
                  </a:lnTo>
                  <a:lnTo>
                    <a:pt x="4186" y="1583"/>
                  </a:lnTo>
                  <a:lnTo>
                    <a:pt x="4258" y="1393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12"/>
            <p:cNvSpPr/>
            <p:nvPr/>
          </p:nvSpPr>
          <p:spPr>
            <a:xfrm>
              <a:off x="6533825" y="1432625"/>
              <a:ext cx="333400" cy="380650"/>
            </a:xfrm>
            <a:custGeom>
              <a:avLst/>
              <a:gdLst/>
              <a:ahLst/>
              <a:cxnLst/>
              <a:rect l="l" t="t" r="r" b="b"/>
              <a:pathLst>
                <a:path w="13336" h="15226" extrusionOk="0">
                  <a:moveTo>
                    <a:pt x="6862" y="0"/>
                  </a:moveTo>
                  <a:lnTo>
                    <a:pt x="1700" y="1808"/>
                  </a:lnTo>
                  <a:lnTo>
                    <a:pt x="1808" y="2116"/>
                  </a:lnTo>
                  <a:lnTo>
                    <a:pt x="1700" y="2152"/>
                  </a:lnTo>
                  <a:cubicBezTo>
                    <a:pt x="1664" y="2152"/>
                    <a:pt x="1664" y="2188"/>
                    <a:pt x="1619" y="2188"/>
                  </a:cubicBezTo>
                  <a:lnTo>
                    <a:pt x="534" y="2604"/>
                  </a:lnTo>
                  <a:cubicBezTo>
                    <a:pt x="190" y="2712"/>
                    <a:pt x="0" y="3056"/>
                    <a:pt x="118" y="3390"/>
                  </a:cubicBezTo>
                  <a:lnTo>
                    <a:pt x="4105" y="14809"/>
                  </a:lnTo>
                  <a:cubicBezTo>
                    <a:pt x="4222" y="15071"/>
                    <a:pt x="4448" y="15225"/>
                    <a:pt x="4747" y="15225"/>
                  </a:cubicBezTo>
                  <a:cubicBezTo>
                    <a:pt x="4783" y="15225"/>
                    <a:pt x="4864" y="15225"/>
                    <a:pt x="4937" y="15180"/>
                  </a:cubicBezTo>
                  <a:lnTo>
                    <a:pt x="12847" y="12431"/>
                  </a:lnTo>
                  <a:cubicBezTo>
                    <a:pt x="13191" y="12323"/>
                    <a:pt x="13336" y="11943"/>
                    <a:pt x="13227" y="11609"/>
                  </a:cubicBezTo>
                  <a:lnTo>
                    <a:pt x="12658" y="9909"/>
                  </a:lnTo>
                  <a:lnTo>
                    <a:pt x="12395" y="10659"/>
                  </a:lnTo>
                  <a:lnTo>
                    <a:pt x="4222" y="7947"/>
                  </a:lnTo>
                  <a:lnTo>
                    <a:pt x="6862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12"/>
            <p:cNvSpPr/>
            <p:nvPr/>
          </p:nvSpPr>
          <p:spPr>
            <a:xfrm>
              <a:off x="6639375" y="1520325"/>
              <a:ext cx="210900" cy="178800"/>
            </a:xfrm>
            <a:custGeom>
              <a:avLst/>
              <a:gdLst/>
              <a:ahLst/>
              <a:cxnLst/>
              <a:rect l="l" t="t" r="r" b="b"/>
              <a:pathLst>
                <a:path w="8436" h="7152" extrusionOk="0">
                  <a:moveTo>
                    <a:pt x="6175" y="0"/>
                  </a:moveTo>
                  <a:lnTo>
                    <a:pt x="6031" y="109"/>
                  </a:lnTo>
                  <a:lnTo>
                    <a:pt x="6257" y="190"/>
                  </a:lnTo>
                  <a:lnTo>
                    <a:pt x="6175" y="0"/>
                  </a:lnTo>
                  <a:close/>
                  <a:moveTo>
                    <a:pt x="5805" y="262"/>
                  </a:moveTo>
                  <a:lnTo>
                    <a:pt x="5307" y="597"/>
                  </a:lnTo>
                  <a:lnTo>
                    <a:pt x="6555" y="1013"/>
                  </a:lnTo>
                  <a:lnTo>
                    <a:pt x="6329" y="416"/>
                  </a:lnTo>
                  <a:lnTo>
                    <a:pt x="5805" y="262"/>
                  </a:lnTo>
                  <a:close/>
                  <a:moveTo>
                    <a:pt x="5081" y="787"/>
                  </a:moveTo>
                  <a:lnTo>
                    <a:pt x="4593" y="1130"/>
                  </a:lnTo>
                  <a:lnTo>
                    <a:pt x="6853" y="1881"/>
                  </a:lnTo>
                  <a:lnTo>
                    <a:pt x="6627" y="1275"/>
                  </a:lnTo>
                  <a:lnTo>
                    <a:pt x="5081" y="787"/>
                  </a:lnTo>
                  <a:close/>
                  <a:moveTo>
                    <a:pt x="4367" y="1275"/>
                  </a:moveTo>
                  <a:lnTo>
                    <a:pt x="3915" y="1618"/>
                  </a:lnTo>
                  <a:lnTo>
                    <a:pt x="7116" y="2676"/>
                  </a:lnTo>
                  <a:lnTo>
                    <a:pt x="6935" y="2143"/>
                  </a:lnTo>
                  <a:lnTo>
                    <a:pt x="4367" y="1275"/>
                  </a:lnTo>
                  <a:close/>
                  <a:moveTo>
                    <a:pt x="3725" y="1772"/>
                  </a:moveTo>
                  <a:lnTo>
                    <a:pt x="3201" y="2143"/>
                  </a:lnTo>
                  <a:lnTo>
                    <a:pt x="7423" y="3535"/>
                  </a:lnTo>
                  <a:lnTo>
                    <a:pt x="7197" y="2938"/>
                  </a:lnTo>
                  <a:lnTo>
                    <a:pt x="3725" y="1772"/>
                  </a:lnTo>
                  <a:close/>
                  <a:moveTo>
                    <a:pt x="2975" y="2296"/>
                  </a:moveTo>
                  <a:lnTo>
                    <a:pt x="2523" y="2631"/>
                  </a:lnTo>
                  <a:lnTo>
                    <a:pt x="7721" y="4367"/>
                  </a:lnTo>
                  <a:lnTo>
                    <a:pt x="7495" y="3806"/>
                  </a:lnTo>
                  <a:lnTo>
                    <a:pt x="2975" y="2296"/>
                  </a:lnTo>
                  <a:close/>
                  <a:moveTo>
                    <a:pt x="2297" y="2785"/>
                  </a:moveTo>
                  <a:lnTo>
                    <a:pt x="1845" y="3083"/>
                  </a:lnTo>
                  <a:lnTo>
                    <a:pt x="7984" y="5117"/>
                  </a:lnTo>
                  <a:lnTo>
                    <a:pt x="7794" y="4593"/>
                  </a:lnTo>
                  <a:lnTo>
                    <a:pt x="2297" y="2785"/>
                  </a:lnTo>
                  <a:close/>
                  <a:moveTo>
                    <a:pt x="1655" y="3237"/>
                  </a:moveTo>
                  <a:lnTo>
                    <a:pt x="0" y="4439"/>
                  </a:lnTo>
                  <a:lnTo>
                    <a:pt x="8173" y="7151"/>
                  </a:lnTo>
                  <a:lnTo>
                    <a:pt x="8436" y="6401"/>
                  </a:lnTo>
                  <a:lnTo>
                    <a:pt x="8020" y="5271"/>
                  </a:lnTo>
                  <a:lnTo>
                    <a:pt x="7984" y="5388"/>
                  </a:lnTo>
                  <a:lnTo>
                    <a:pt x="1655" y="3237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12"/>
            <p:cNvSpPr/>
            <p:nvPr/>
          </p:nvSpPr>
          <p:spPr>
            <a:xfrm>
              <a:off x="6639375" y="1426975"/>
              <a:ext cx="154400" cy="204350"/>
            </a:xfrm>
            <a:custGeom>
              <a:avLst/>
              <a:gdLst/>
              <a:ahLst/>
              <a:cxnLst/>
              <a:rect l="l" t="t" r="r" b="b"/>
              <a:pathLst>
                <a:path w="6176" h="8174" extrusionOk="0">
                  <a:moveTo>
                    <a:pt x="4403" y="0"/>
                  </a:moveTo>
                  <a:cubicBezTo>
                    <a:pt x="4331" y="0"/>
                    <a:pt x="4259" y="0"/>
                    <a:pt x="4177" y="36"/>
                  </a:cubicBezTo>
                  <a:lnTo>
                    <a:pt x="3725" y="190"/>
                  </a:lnTo>
                  <a:lnTo>
                    <a:pt x="5081" y="642"/>
                  </a:lnTo>
                  <a:lnTo>
                    <a:pt x="5009" y="452"/>
                  </a:lnTo>
                  <a:cubicBezTo>
                    <a:pt x="4937" y="154"/>
                    <a:pt x="4675" y="0"/>
                    <a:pt x="4403" y="0"/>
                  </a:cubicBezTo>
                  <a:close/>
                  <a:moveTo>
                    <a:pt x="2785" y="190"/>
                  </a:moveTo>
                  <a:lnTo>
                    <a:pt x="2640" y="226"/>
                  </a:lnTo>
                  <a:lnTo>
                    <a:pt x="0" y="8173"/>
                  </a:lnTo>
                  <a:lnTo>
                    <a:pt x="1655" y="6971"/>
                  </a:lnTo>
                  <a:lnTo>
                    <a:pt x="1582" y="6971"/>
                  </a:lnTo>
                  <a:lnTo>
                    <a:pt x="1619" y="6745"/>
                  </a:lnTo>
                  <a:lnTo>
                    <a:pt x="1845" y="6817"/>
                  </a:lnTo>
                  <a:lnTo>
                    <a:pt x="2297" y="6519"/>
                  </a:lnTo>
                  <a:lnTo>
                    <a:pt x="1772" y="6329"/>
                  </a:lnTo>
                  <a:lnTo>
                    <a:pt x="1845" y="6139"/>
                  </a:lnTo>
                  <a:lnTo>
                    <a:pt x="2523" y="6365"/>
                  </a:lnTo>
                  <a:lnTo>
                    <a:pt x="2975" y="6030"/>
                  </a:lnTo>
                  <a:lnTo>
                    <a:pt x="1917" y="5651"/>
                  </a:lnTo>
                  <a:lnTo>
                    <a:pt x="1998" y="5461"/>
                  </a:lnTo>
                  <a:lnTo>
                    <a:pt x="3201" y="5877"/>
                  </a:lnTo>
                  <a:lnTo>
                    <a:pt x="3725" y="5506"/>
                  </a:lnTo>
                  <a:lnTo>
                    <a:pt x="2143" y="4973"/>
                  </a:lnTo>
                  <a:lnTo>
                    <a:pt x="2224" y="4783"/>
                  </a:lnTo>
                  <a:lnTo>
                    <a:pt x="3915" y="5352"/>
                  </a:lnTo>
                  <a:lnTo>
                    <a:pt x="4367" y="5009"/>
                  </a:lnTo>
                  <a:lnTo>
                    <a:pt x="2333" y="4331"/>
                  </a:lnTo>
                  <a:lnTo>
                    <a:pt x="2414" y="4150"/>
                  </a:lnTo>
                  <a:lnTo>
                    <a:pt x="4593" y="4864"/>
                  </a:lnTo>
                  <a:lnTo>
                    <a:pt x="5081" y="4521"/>
                  </a:lnTo>
                  <a:lnTo>
                    <a:pt x="2559" y="3653"/>
                  </a:lnTo>
                  <a:lnTo>
                    <a:pt x="2640" y="3472"/>
                  </a:lnTo>
                  <a:lnTo>
                    <a:pt x="5307" y="4331"/>
                  </a:lnTo>
                  <a:lnTo>
                    <a:pt x="5805" y="3996"/>
                  </a:lnTo>
                  <a:lnTo>
                    <a:pt x="2821" y="2975"/>
                  </a:lnTo>
                  <a:lnTo>
                    <a:pt x="2866" y="2794"/>
                  </a:lnTo>
                  <a:lnTo>
                    <a:pt x="6031" y="3843"/>
                  </a:lnTo>
                  <a:lnTo>
                    <a:pt x="6175" y="3734"/>
                  </a:lnTo>
                  <a:lnTo>
                    <a:pt x="6067" y="3390"/>
                  </a:lnTo>
                  <a:lnTo>
                    <a:pt x="3011" y="2378"/>
                  </a:lnTo>
                  <a:lnTo>
                    <a:pt x="3092" y="2152"/>
                  </a:lnTo>
                  <a:lnTo>
                    <a:pt x="5949" y="3128"/>
                  </a:lnTo>
                  <a:lnTo>
                    <a:pt x="5759" y="2523"/>
                  </a:lnTo>
                  <a:lnTo>
                    <a:pt x="3237" y="1664"/>
                  </a:lnTo>
                  <a:lnTo>
                    <a:pt x="3318" y="1474"/>
                  </a:lnTo>
                  <a:lnTo>
                    <a:pt x="5651" y="2260"/>
                  </a:lnTo>
                  <a:lnTo>
                    <a:pt x="5461" y="1700"/>
                  </a:lnTo>
                  <a:lnTo>
                    <a:pt x="3463" y="1022"/>
                  </a:lnTo>
                  <a:lnTo>
                    <a:pt x="3499" y="832"/>
                  </a:lnTo>
                  <a:lnTo>
                    <a:pt x="5389" y="1438"/>
                  </a:lnTo>
                  <a:lnTo>
                    <a:pt x="5199" y="904"/>
                  </a:lnTo>
                  <a:lnTo>
                    <a:pt x="3653" y="416"/>
                  </a:lnTo>
                  <a:lnTo>
                    <a:pt x="3725" y="190"/>
                  </a:lnTo>
                  <a:lnTo>
                    <a:pt x="3047" y="452"/>
                  </a:lnTo>
                  <a:lnTo>
                    <a:pt x="2939" y="452"/>
                  </a:lnTo>
                  <a:lnTo>
                    <a:pt x="2902" y="488"/>
                  </a:lnTo>
                  <a:lnTo>
                    <a:pt x="2785" y="190"/>
                  </a:lnTo>
                  <a:close/>
                </a:path>
              </a:pathLst>
            </a:custGeom>
            <a:solidFill>
              <a:srgbClr val="E3E6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12"/>
            <p:cNvSpPr/>
            <p:nvPr/>
          </p:nvSpPr>
          <p:spPr>
            <a:xfrm>
              <a:off x="6730675" y="1431700"/>
              <a:ext cx="38675" cy="17900"/>
            </a:xfrm>
            <a:custGeom>
              <a:avLst/>
              <a:gdLst/>
              <a:ahLst/>
              <a:cxnLst/>
              <a:rect l="l" t="t" r="r" b="b"/>
              <a:pathLst>
                <a:path w="1547" h="716" extrusionOk="0">
                  <a:moveTo>
                    <a:pt x="73" y="1"/>
                  </a:moveTo>
                  <a:lnTo>
                    <a:pt x="1" y="227"/>
                  </a:lnTo>
                  <a:lnTo>
                    <a:pt x="1547" y="715"/>
                  </a:lnTo>
                  <a:lnTo>
                    <a:pt x="1429" y="453"/>
                  </a:lnTo>
                  <a:lnTo>
                    <a:pt x="73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12"/>
            <p:cNvSpPr/>
            <p:nvPr/>
          </p:nvSpPr>
          <p:spPr>
            <a:xfrm>
              <a:off x="6683675" y="1580425"/>
              <a:ext cx="150550" cy="54725"/>
            </a:xfrm>
            <a:custGeom>
              <a:avLst/>
              <a:gdLst/>
              <a:ahLst/>
              <a:cxnLst/>
              <a:rect l="l" t="t" r="r" b="b"/>
              <a:pathLst>
                <a:path w="6022" h="2189" extrusionOk="0">
                  <a:moveTo>
                    <a:pt x="73" y="1"/>
                  </a:moveTo>
                  <a:lnTo>
                    <a:pt x="0" y="191"/>
                  </a:lnTo>
                  <a:lnTo>
                    <a:pt x="525" y="381"/>
                  </a:lnTo>
                  <a:lnTo>
                    <a:pt x="6022" y="2189"/>
                  </a:lnTo>
                  <a:lnTo>
                    <a:pt x="5949" y="1963"/>
                  </a:lnTo>
                  <a:lnTo>
                    <a:pt x="751" y="227"/>
                  </a:lnTo>
                  <a:lnTo>
                    <a:pt x="73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12"/>
            <p:cNvSpPr/>
            <p:nvPr/>
          </p:nvSpPr>
          <p:spPr>
            <a:xfrm>
              <a:off x="6687300" y="1563475"/>
              <a:ext cx="139475" cy="52025"/>
            </a:xfrm>
            <a:custGeom>
              <a:avLst/>
              <a:gdLst/>
              <a:ahLst/>
              <a:cxnLst/>
              <a:rect l="l" t="t" r="r" b="b"/>
              <a:pathLst>
                <a:path w="5579" h="2081" extrusionOk="0">
                  <a:moveTo>
                    <a:pt x="81" y="1"/>
                  </a:moveTo>
                  <a:lnTo>
                    <a:pt x="0" y="191"/>
                  </a:lnTo>
                  <a:lnTo>
                    <a:pt x="1058" y="570"/>
                  </a:lnTo>
                  <a:lnTo>
                    <a:pt x="5578" y="2080"/>
                  </a:lnTo>
                  <a:lnTo>
                    <a:pt x="5506" y="1809"/>
                  </a:lnTo>
                  <a:lnTo>
                    <a:pt x="1284" y="417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12"/>
            <p:cNvSpPr/>
            <p:nvPr/>
          </p:nvSpPr>
          <p:spPr>
            <a:xfrm>
              <a:off x="6720275" y="1463800"/>
              <a:ext cx="63100" cy="26250"/>
            </a:xfrm>
            <a:custGeom>
              <a:avLst/>
              <a:gdLst/>
              <a:ahLst/>
              <a:cxnLst/>
              <a:rect l="l" t="t" r="r" b="b"/>
              <a:pathLst>
                <a:path w="2524" h="1050" extrusionOk="0">
                  <a:moveTo>
                    <a:pt x="82" y="1"/>
                  </a:moveTo>
                  <a:lnTo>
                    <a:pt x="1" y="191"/>
                  </a:lnTo>
                  <a:lnTo>
                    <a:pt x="2523" y="1050"/>
                  </a:lnTo>
                  <a:lnTo>
                    <a:pt x="2523" y="1050"/>
                  </a:lnTo>
                  <a:lnTo>
                    <a:pt x="2415" y="787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12"/>
            <p:cNvSpPr/>
            <p:nvPr/>
          </p:nvSpPr>
          <p:spPr>
            <a:xfrm>
              <a:off x="6678925" y="1595575"/>
              <a:ext cx="160950" cy="59475"/>
            </a:xfrm>
            <a:custGeom>
              <a:avLst/>
              <a:gdLst/>
              <a:ahLst/>
              <a:cxnLst/>
              <a:rect l="l" t="t" r="r" b="b"/>
              <a:pathLst>
                <a:path w="6438" h="2379" extrusionOk="0">
                  <a:moveTo>
                    <a:pt x="37" y="1"/>
                  </a:moveTo>
                  <a:lnTo>
                    <a:pt x="0" y="227"/>
                  </a:lnTo>
                  <a:lnTo>
                    <a:pt x="73" y="227"/>
                  </a:lnTo>
                  <a:lnTo>
                    <a:pt x="6402" y="2378"/>
                  </a:lnTo>
                  <a:lnTo>
                    <a:pt x="6438" y="2261"/>
                  </a:lnTo>
                  <a:lnTo>
                    <a:pt x="6402" y="2107"/>
                  </a:lnTo>
                  <a:lnTo>
                    <a:pt x="263" y="73"/>
                  </a:lnTo>
                  <a:lnTo>
                    <a:pt x="37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12"/>
            <p:cNvSpPr/>
            <p:nvPr/>
          </p:nvSpPr>
          <p:spPr>
            <a:xfrm>
              <a:off x="6714625" y="1480750"/>
              <a:ext cx="76425" cy="31000"/>
            </a:xfrm>
            <a:custGeom>
              <a:avLst/>
              <a:gdLst/>
              <a:ahLst/>
              <a:cxnLst/>
              <a:rect l="l" t="t" r="r" b="b"/>
              <a:pathLst>
                <a:path w="3057" h="1240" extrusionOk="0">
                  <a:moveTo>
                    <a:pt x="82" y="1"/>
                  </a:moveTo>
                  <a:lnTo>
                    <a:pt x="1" y="227"/>
                  </a:lnTo>
                  <a:lnTo>
                    <a:pt x="3057" y="1239"/>
                  </a:lnTo>
                  <a:lnTo>
                    <a:pt x="2939" y="977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12"/>
            <p:cNvSpPr/>
            <p:nvPr/>
          </p:nvSpPr>
          <p:spPr>
            <a:xfrm>
              <a:off x="6709900" y="1496800"/>
              <a:ext cx="87700" cy="33925"/>
            </a:xfrm>
            <a:custGeom>
              <a:avLst/>
              <a:gdLst/>
              <a:ahLst/>
              <a:cxnLst/>
              <a:rect l="l" t="t" r="r" b="b"/>
              <a:pathLst>
                <a:path w="3508" h="1357" extrusionOk="0">
                  <a:moveTo>
                    <a:pt x="45" y="1"/>
                  </a:moveTo>
                  <a:lnTo>
                    <a:pt x="0" y="182"/>
                  </a:lnTo>
                  <a:lnTo>
                    <a:pt x="2984" y="1203"/>
                  </a:lnTo>
                  <a:lnTo>
                    <a:pt x="3508" y="1357"/>
                  </a:lnTo>
                  <a:lnTo>
                    <a:pt x="3436" y="1131"/>
                  </a:lnTo>
                  <a:lnTo>
                    <a:pt x="3210" y="1050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12"/>
            <p:cNvSpPr/>
            <p:nvPr/>
          </p:nvSpPr>
          <p:spPr>
            <a:xfrm>
              <a:off x="6703325" y="1513750"/>
              <a:ext cx="101750" cy="38450"/>
            </a:xfrm>
            <a:custGeom>
              <a:avLst/>
              <a:gdLst/>
              <a:ahLst/>
              <a:cxnLst/>
              <a:rect l="l" t="t" r="r" b="b"/>
              <a:pathLst>
                <a:path w="4070" h="1538" extrusionOk="0">
                  <a:moveTo>
                    <a:pt x="82" y="1"/>
                  </a:moveTo>
                  <a:lnTo>
                    <a:pt x="1" y="182"/>
                  </a:lnTo>
                  <a:lnTo>
                    <a:pt x="2523" y="1050"/>
                  </a:lnTo>
                  <a:lnTo>
                    <a:pt x="4069" y="1538"/>
                  </a:lnTo>
                  <a:lnTo>
                    <a:pt x="3997" y="1276"/>
                  </a:lnTo>
                  <a:lnTo>
                    <a:pt x="2749" y="860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12"/>
            <p:cNvSpPr/>
            <p:nvPr/>
          </p:nvSpPr>
          <p:spPr>
            <a:xfrm>
              <a:off x="6697675" y="1530700"/>
              <a:ext cx="115075" cy="43200"/>
            </a:xfrm>
            <a:custGeom>
              <a:avLst/>
              <a:gdLst/>
              <a:ahLst/>
              <a:cxnLst/>
              <a:rect l="l" t="t" r="r" b="b"/>
              <a:pathLst>
                <a:path w="4603" h="1728" extrusionOk="0">
                  <a:moveTo>
                    <a:pt x="82" y="1"/>
                  </a:moveTo>
                  <a:lnTo>
                    <a:pt x="1" y="182"/>
                  </a:lnTo>
                  <a:lnTo>
                    <a:pt x="2035" y="860"/>
                  </a:lnTo>
                  <a:lnTo>
                    <a:pt x="4603" y="1728"/>
                  </a:lnTo>
                  <a:lnTo>
                    <a:pt x="4521" y="1466"/>
                  </a:lnTo>
                  <a:lnTo>
                    <a:pt x="2261" y="715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12"/>
            <p:cNvSpPr/>
            <p:nvPr/>
          </p:nvSpPr>
          <p:spPr>
            <a:xfrm>
              <a:off x="6692950" y="1546525"/>
              <a:ext cx="126350" cy="47275"/>
            </a:xfrm>
            <a:custGeom>
              <a:avLst/>
              <a:gdLst/>
              <a:ahLst/>
              <a:cxnLst/>
              <a:rect l="l" t="t" r="r" b="b"/>
              <a:pathLst>
                <a:path w="5054" h="1891" extrusionOk="0">
                  <a:moveTo>
                    <a:pt x="81" y="1"/>
                  </a:moveTo>
                  <a:lnTo>
                    <a:pt x="0" y="191"/>
                  </a:lnTo>
                  <a:lnTo>
                    <a:pt x="1582" y="724"/>
                  </a:lnTo>
                  <a:lnTo>
                    <a:pt x="5054" y="1890"/>
                  </a:lnTo>
                  <a:lnTo>
                    <a:pt x="4973" y="1628"/>
                  </a:lnTo>
                  <a:lnTo>
                    <a:pt x="1772" y="570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12"/>
            <p:cNvSpPr/>
            <p:nvPr/>
          </p:nvSpPr>
          <p:spPr>
            <a:xfrm>
              <a:off x="6725950" y="1447750"/>
              <a:ext cx="49975" cy="21725"/>
            </a:xfrm>
            <a:custGeom>
              <a:avLst/>
              <a:gdLst/>
              <a:ahLst/>
              <a:cxnLst/>
              <a:rect l="l" t="t" r="r" b="b"/>
              <a:pathLst>
                <a:path w="1999" h="869" extrusionOk="0">
                  <a:moveTo>
                    <a:pt x="36" y="1"/>
                  </a:moveTo>
                  <a:lnTo>
                    <a:pt x="0" y="191"/>
                  </a:lnTo>
                  <a:lnTo>
                    <a:pt x="1998" y="869"/>
                  </a:lnTo>
                  <a:lnTo>
                    <a:pt x="1926" y="607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12"/>
            <p:cNvSpPr/>
            <p:nvPr/>
          </p:nvSpPr>
          <p:spPr>
            <a:xfrm>
              <a:off x="6523425" y="1419625"/>
              <a:ext cx="334525" cy="386025"/>
            </a:xfrm>
            <a:custGeom>
              <a:avLst/>
              <a:gdLst/>
              <a:ahLst/>
              <a:cxnLst/>
              <a:rect l="l" t="t" r="r" b="b"/>
              <a:pathLst>
                <a:path w="13381" h="15441" extrusionOk="0">
                  <a:moveTo>
                    <a:pt x="8641" y="0"/>
                  </a:moveTo>
                  <a:cubicBezTo>
                    <a:pt x="8576" y="0"/>
                    <a:pt x="8510" y="11"/>
                    <a:pt x="8445" y="32"/>
                  </a:cubicBezTo>
                  <a:lnTo>
                    <a:pt x="534" y="2817"/>
                  </a:lnTo>
                  <a:cubicBezTo>
                    <a:pt x="190" y="2934"/>
                    <a:pt x="0" y="3314"/>
                    <a:pt x="154" y="3612"/>
                  </a:cubicBezTo>
                  <a:lnTo>
                    <a:pt x="4150" y="15022"/>
                  </a:lnTo>
                  <a:cubicBezTo>
                    <a:pt x="4234" y="15288"/>
                    <a:pt x="4460" y="15441"/>
                    <a:pt x="4713" y="15441"/>
                  </a:cubicBezTo>
                  <a:cubicBezTo>
                    <a:pt x="4786" y="15441"/>
                    <a:pt x="4862" y="15428"/>
                    <a:pt x="4937" y="15402"/>
                  </a:cubicBezTo>
                  <a:lnTo>
                    <a:pt x="12848" y="12653"/>
                  </a:lnTo>
                  <a:cubicBezTo>
                    <a:pt x="13191" y="12536"/>
                    <a:pt x="13381" y="12165"/>
                    <a:pt x="13263" y="11821"/>
                  </a:cubicBezTo>
                  <a:lnTo>
                    <a:pt x="9267" y="448"/>
                  </a:lnTo>
                  <a:cubicBezTo>
                    <a:pt x="9151" y="172"/>
                    <a:pt x="8906" y="0"/>
                    <a:pt x="8641" y="0"/>
                  </a:cubicBezTo>
                  <a:close/>
                </a:path>
              </a:pathLst>
            </a:custGeom>
            <a:solidFill>
              <a:srgbClr val="FF78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12"/>
            <p:cNvSpPr/>
            <p:nvPr/>
          </p:nvSpPr>
          <p:spPr>
            <a:xfrm>
              <a:off x="6539475" y="1436450"/>
              <a:ext cx="302450" cy="352175"/>
            </a:xfrm>
            <a:custGeom>
              <a:avLst/>
              <a:gdLst/>
              <a:ahLst/>
              <a:cxnLst/>
              <a:rect l="l" t="t" r="r" b="b"/>
              <a:pathLst>
                <a:path w="12098" h="14087" extrusionOk="0">
                  <a:moveTo>
                    <a:pt x="8137" y="1"/>
                  </a:moveTo>
                  <a:lnTo>
                    <a:pt x="0" y="2867"/>
                  </a:lnTo>
                  <a:lnTo>
                    <a:pt x="3960" y="14087"/>
                  </a:lnTo>
                  <a:lnTo>
                    <a:pt x="12097" y="11266"/>
                  </a:lnTo>
                  <a:lnTo>
                    <a:pt x="81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12"/>
            <p:cNvSpPr/>
            <p:nvPr/>
          </p:nvSpPr>
          <p:spPr>
            <a:xfrm>
              <a:off x="6539475" y="1436450"/>
              <a:ext cx="203450" cy="352175"/>
            </a:xfrm>
            <a:custGeom>
              <a:avLst/>
              <a:gdLst/>
              <a:ahLst/>
              <a:cxnLst/>
              <a:rect l="l" t="t" r="r" b="b"/>
              <a:pathLst>
                <a:path w="8138" h="14087" extrusionOk="0">
                  <a:moveTo>
                    <a:pt x="8137" y="1"/>
                  </a:moveTo>
                  <a:lnTo>
                    <a:pt x="0" y="2867"/>
                  </a:lnTo>
                  <a:lnTo>
                    <a:pt x="3960" y="14087"/>
                  </a:lnTo>
                  <a:lnTo>
                    <a:pt x="8137" y="1"/>
                  </a:lnTo>
                  <a:close/>
                </a:path>
              </a:pathLst>
            </a:custGeom>
            <a:solidFill>
              <a:srgbClr val="FA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12"/>
            <p:cNvSpPr/>
            <p:nvPr/>
          </p:nvSpPr>
          <p:spPr>
            <a:xfrm>
              <a:off x="6559350" y="1430575"/>
              <a:ext cx="163900" cy="88025"/>
            </a:xfrm>
            <a:custGeom>
              <a:avLst/>
              <a:gdLst/>
              <a:ahLst/>
              <a:cxnLst/>
              <a:rect l="l" t="t" r="r" b="b"/>
              <a:pathLst>
                <a:path w="6556" h="3521" extrusionOk="0">
                  <a:moveTo>
                    <a:pt x="5861" y="186"/>
                  </a:moveTo>
                  <a:cubicBezTo>
                    <a:pt x="5927" y="186"/>
                    <a:pt x="5995" y="227"/>
                    <a:pt x="6022" y="308"/>
                  </a:cubicBezTo>
                  <a:lnTo>
                    <a:pt x="6330" y="1212"/>
                  </a:lnTo>
                  <a:cubicBezTo>
                    <a:pt x="6366" y="1294"/>
                    <a:pt x="6330" y="1402"/>
                    <a:pt x="6212" y="1402"/>
                  </a:cubicBezTo>
                  <a:lnTo>
                    <a:pt x="787" y="3328"/>
                  </a:lnTo>
                  <a:cubicBezTo>
                    <a:pt x="761" y="3337"/>
                    <a:pt x="736" y="3341"/>
                    <a:pt x="712" y="3341"/>
                  </a:cubicBezTo>
                  <a:cubicBezTo>
                    <a:pt x="642" y="3341"/>
                    <a:pt x="589" y="3299"/>
                    <a:pt x="561" y="3210"/>
                  </a:cubicBezTo>
                  <a:lnTo>
                    <a:pt x="227" y="2306"/>
                  </a:lnTo>
                  <a:cubicBezTo>
                    <a:pt x="227" y="2234"/>
                    <a:pt x="263" y="2116"/>
                    <a:pt x="335" y="2116"/>
                  </a:cubicBezTo>
                  <a:lnTo>
                    <a:pt x="5796" y="200"/>
                  </a:lnTo>
                  <a:cubicBezTo>
                    <a:pt x="5816" y="191"/>
                    <a:pt x="5838" y="186"/>
                    <a:pt x="5861" y="186"/>
                  </a:cubicBezTo>
                  <a:close/>
                  <a:moveTo>
                    <a:pt x="5820" y="1"/>
                  </a:moveTo>
                  <a:cubicBezTo>
                    <a:pt x="5788" y="1"/>
                    <a:pt x="5755" y="4"/>
                    <a:pt x="5724" y="10"/>
                  </a:cubicBezTo>
                  <a:lnTo>
                    <a:pt x="299" y="1926"/>
                  </a:lnTo>
                  <a:cubicBezTo>
                    <a:pt x="109" y="2008"/>
                    <a:pt x="1" y="2198"/>
                    <a:pt x="73" y="2379"/>
                  </a:cubicBezTo>
                  <a:lnTo>
                    <a:pt x="371" y="3283"/>
                  </a:lnTo>
                  <a:cubicBezTo>
                    <a:pt x="438" y="3438"/>
                    <a:pt x="578" y="3521"/>
                    <a:pt x="725" y="3521"/>
                  </a:cubicBezTo>
                  <a:cubicBezTo>
                    <a:pt x="758" y="3521"/>
                    <a:pt x="791" y="3517"/>
                    <a:pt x="824" y="3509"/>
                  </a:cubicBezTo>
                  <a:lnTo>
                    <a:pt x="6293" y="1592"/>
                  </a:lnTo>
                  <a:cubicBezTo>
                    <a:pt x="6474" y="1520"/>
                    <a:pt x="6556" y="1330"/>
                    <a:pt x="6519" y="1140"/>
                  </a:cubicBezTo>
                  <a:lnTo>
                    <a:pt x="6176" y="236"/>
                  </a:lnTo>
                  <a:cubicBezTo>
                    <a:pt x="6146" y="77"/>
                    <a:pt x="5983" y="1"/>
                    <a:pt x="5820" y="1"/>
                  </a:cubicBezTo>
                  <a:close/>
                </a:path>
              </a:pathLst>
            </a:custGeom>
            <a:solidFill>
              <a:srgbClr val="C2C2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12"/>
            <p:cNvSpPr/>
            <p:nvPr/>
          </p:nvSpPr>
          <p:spPr>
            <a:xfrm>
              <a:off x="6566825" y="1424250"/>
              <a:ext cx="138575" cy="64000"/>
            </a:xfrm>
            <a:custGeom>
              <a:avLst/>
              <a:gdLst/>
              <a:ahLst/>
              <a:cxnLst/>
              <a:rect l="l" t="t" r="r" b="b"/>
              <a:pathLst>
                <a:path w="5543" h="2560" extrusionOk="0">
                  <a:moveTo>
                    <a:pt x="5271" y="1"/>
                  </a:moveTo>
                  <a:lnTo>
                    <a:pt x="0" y="1845"/>
                  </a:lnTo>
                  <a:lnTo>
                    <a:pt x="226" y="2559"/>
                  </a:lnTo>
                  <a:lnTo>
                    <a:pt x="5542" y="679"/>
                  </a:lnTo>
                  <a:lnTo>
                    <a:pt x="5271" y="1"/>
                  </a:ln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12"/>
            <p:cNvSpPr/>
            <p:nvPr/>
          </p:nvSpPr>
          <p:spPr>
            <a:xfrm>
              <a:off x="6569750" y="1432625"/>
              <a:ext cx="135650" cy="55625"/>
            </a:xfrm>
            <a:custGeom>
              <a:avLst/>
              <a:gdLst/>
              <a:ahLst/>
              <a:cxnLst/>
              <a:rect l="l" t="t" r="r" b="b"/>
              <a:pathLst>
                <a:path w="5426" h="2225" extrusionOk="0">
                  <a:moveTo>
                    <a:pt x="5308" y="0"/>
                  </a:moveTo>
                  <a:lnTo>
                    <a:pt x="1" y="1844"/>
                  </a:lnTo>
                  <a:lnTo>
                    <a:pt x="109" y="2224"/>
                  </a:lnTo>
                  <a:lnTo>
                    <a:pt x="5425" y="344"/>
                  </a:lnTo>
                  <a:lnTo>
                    <a:pt x="5308" y="0"/>
                  </a:lnTo>
                  <a:close/>
                </a:path>
              </a:pathLst>
            </a:custGeom>
            <a:solidFill>
              <a:srgbClr val="3D69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12"/>
            <p:cNvSpPr/>
            <p:nvPr/>
          </p:nvSpPr>
          <p:spPr>
            <a:xfrm>
              <a:off x="6626250" y="1622925"/>
              <a:ext cx="99700" cy="77325"/>
            </a:xfrm>
            <a:custGeom>
              <a:avLst/>
              <a:gdLst/>
              <a:ahLst/>
              <a:cxnLst/>
              <a:rect l="l" t="t" r="r" b="b"/>
              <a:pathLst>
                <a:path w="3988" h="3093" extrusionOk="0">
                  <a:moveTo>
                    <a:pt x="2144" y="1"/>
                  </a:moveTo>
                  <a:lnTo>
                    <a:pt x="2071" y="1393"/>
                  </a:lnTo>
                  <a:lnTo>
                    <a:pt x="1619" y="832"/>
                  </a:lnTo>
                  <a:lnTo>
                    <a:pt x="1692" y="2369"/>
                  </a:lnTo>
                  <a:lnTo>
                    <a:pt x="634" y="489"/>
                  </a:lnTo>
                  <a:lnTo>
                    <a:pt x="715" y="2071"/>
                  </a:lnTo>
                  <a:lnTo>
                    <a:pt x="73" y="2297"/>
                  </a:lnTo>
                  <a:cubicBezTo>
                    <a:pt x="37" y="2297"/>
                    <a:pt x="1" y="2333"/>
                    <a:pt x="1" y="2415"/>
                  </a:cubicBezTo>
                  <a:cubicBezTo>
                    <a:pt x="37" y="2451"/>
                    <a:pt x="73" y="2451"/>
                    <a:pt x="109" y="2451"/>
                  </a:cubicBezTo>
                  <a:lnTo>
                    <a:pt x="905" y="2189"/>
                  </a:lnTo>
                  <a:lnTo>
                    <a:pt x="860" y="1203"/>
                  </a:lnTo>
                  <a:lnTo>
                    <a:pt x="1881" y="3093"/>
                  </a:lnTo>
                  <a:lnTo>
                    <a:pt x="1809" y="1357"/>
                  </a:lnTo>
                  <a:lnTo>
                    <a:pt x="2216" y="1881"/>
                  </a:lnTo>
                  <a:lnTo>
                    <a:pt x="2297" y="525"/>
                  </a:lnTo>
                  <a:lnTo>
                    <a:pt x="3536" y="2415"/>
                  </a:lnTo>
                  <a:lnTo>
                    <a:pt x="3500" y="1203"/>
                  </a:lnTo>
                  <a:lnTo>
                    <a:pt x="3916" y="1058"/>
                  </a:lnTo>
                  <a:cubicBezTo>
                    <a:pt x="3988" y="1058"/>
                    <a:pt x="3988" y="977"/>
                    <a:pt x="3988" y="941"/>
                  </a:cubicBezTo>
                  <a:cubicBezTo>
                    <a:pt x="3962" y="915"/>
                    <a:pt x="3937" y="890"/>
                    <a:pt x="3911" y="890"/>
                  </a:cubicBezTo>
                  <a:cubicBezTo>
                    <a:pt x="3901" y="890"/>
                    <a:pt x="3890" y="894"/>
                    <a:pt x="3880" y="905"/>
                  </a:cubicBezTo>
                  <a:lnTo>
                    <a:pt x="3310" y="1095"/>
                  </a:lnTo>
                  <a:lnTo>
                    <a:pt x="3346" y="1773"/>
                  </a:lnTo>
                  <a:lnTo>
                    <a:pt x="2144" y="1"/>
                  </a:lnTo>
                  <a:close/>
                </a:path>
              </a:pathLst>
            </a:custGeom>
            <a:solidFill>
              <a:srgbClr val="FF78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12"/>
            <p:cNvSpPr/>
            <p:nvPr/>
          </p:nvSpPr>
          <p:spPr>
            <a:xfrm>
              <a:off x="6576300" y="1539425"/>
              <a:ext cx="65800" cy="70950"/>
            </a:xfrm>
            <a:custGeom>
              <a:avLst/>
              <a:gdLst/>
              <a:ahLst/>
              <a:cxnLst/>
              <a:rect l="l" t="t" r="r" b="b"/>
              <a:pathLst>
                <a:path w="2632" h="2838" extrusionOk="0">
                  <a:moveTo>
                    <a:pt x="1665" y="108"/>
                  </a:moveTo>
                  <a:cubicBezTo>
                    <a:pt x="1767" y="108"/>
                    <a:pt x="1855" y="180"/>
                    <a:pt x="1881" y="285"/>
                  </a:cubicBezTo>
                  <a:lnTo>
                    <a:pt x="2487" y="1948"/>
                  </a:lnTo>
                  <a:cubicBezTo>
                    <a:pt x="2523" y="2093"/>
                    <a:pt x="2451" y="2247"/>
                    <a:pt x="2297" y="2283"/>
                  </a:cubicBezTo>
                  <a:lnTo>
                    <a:pt x="1095" y="2699"/>
                  </a:lnTo>
                  <a:cubicBezTo>
                    <a:pt x="1064" y="2718"/>
                    <a:pt x="1030" y="2727"/>
                    <a:pt x="996" y="2727"/>
                  </a:cubicBezTo>
                  <a:cubicBezTo>
                    <a:pt x="904" y="2727"/>
                    <a:pt x="814" y="2658"/>
                    <a:pt x="787" y="2545"/>
                  </a:cubicBezTo>
                  <a:lnTo>
                    <a:pt x="191" y="891"/>
                  </a:lnTo>
                  <a:cubicBezTo>
                    <a:pt x="146" y="737"/>
                    <a:pt x="227" y="592"/>
                    <a:pt x="335" y="556"/>
                  </a:cubicBezTo>
                  <a:lnTo>
                    <a:pt x="1547" y="140"/>
                  </a:lnTo>
                  <a:cubicBezTo>
                    <a:pt x="1586" y="118"/>
                    <a:pt x="1626" y="108"/>
                    <a:pt x="1665" y="108"/>
                  </a:cubicBezTo>
                  <a:close/>
                  <a:moveTo>
                    <a:pt x="1626" y="0"/>
                  </a:moveTo>
                  <a:cubicBezTo>
                    <a:pt x="1584" y="0"/>
                    <a:pt x="1542" y="7"/>
                    <a:pt x="1502" y="23"/>
                  </a:cubicBezTo>
                  <a:lnTo>
                    <a:pt x="299" y="438"/>
                  </a:lnTo>
                  <a:cubicBezTo>
                    <a:pt x="109" y="511"/>
                    <a:pt x="1" y="701"/>
                    <a:pt x="73" y="927"/>
                  </a:cubicBezTo>
                  <a:lnTo>
                    <a:pt x="679" y="2590"/>
                  </a:lnTo>
                  <a:cubicBezTo>
                    <a:pt x="736" y="2734"/>
                    <a:pt x="868" y="2838"/>
                    <a:pt x="1016" y="2838"/>
                  </a:cubicBezTo>
                  <a:cubicBezTo>
                    <a:pt x="1053" y="2838"/>
                    <a:pt x="1092" y="2831"/>
                    <a:pt x="1131" y="2816"/>
                  </a:cubicBezTo>
                  <a:lnTo>
                    <a:pt x="2333" y="2400"/>
                  </a:lnTo>
                  <a:cubicBezTo>
                    <a:pt x="2523" y="2319"/>
                    <a:pt x="2632" y="2093"/>
                    <a:pt x="2559" y="1912"/>
                  </a:cubicBezTo>
                  <a:lnTo>
                    <a:pt x="1999" y="249"/>
                  </a:lnTo>
                  <a:cubicBezTo>
                    <a:pt x="1935" y="99"/>
                    <a:pt x="1781" y="0"/>
                    <a:pt x="1626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12"/>
            <p:cNvSpPr/>
            <p:nvPr/>
          </p:nvSpPr>
          <p:spPr>
            <a:xfrm>
              <a:off x="6593250" y="1555125"/>
              <a:ext cx="39600" cy="43100"/>
            </a:xfrm>
            <a:custGeom>
              <a:avLst/>
              <a:gdLst/>
              <a:ahLst/>
              <a:cxnLst/>
              <a:rect l="l" t="t" r="r" b="b"/>
              <a:pathLst>
                <a:path w="1584" h="1724" extrusionOk="0">
                  <a:moveTo>
                    <a:pt x="549" y="0"/>
                  </a:moveTo>
                  <a:cubicBezTo>
                    <a:pt x="499" y="0"/>
                    <a:pt x="441" y="11"/>
                    <a:pt x="372" y="36"/>
                  </a:cubicBezTo>
                  <a:cubicBezTo>
                    <a:pt x="1" y="154"/>
                    <a:pt x="191" y="525"/>
                    <a:pt x="227" y="561"/>
                  </a:cubicBezTo>
                  <a:cubicBezTo>
                    <a:pt x="191" y="561"/>
                    <a:pt x="191" y="561"/>
                    <a:pt x="191" y="606"/>
                  </a:cubicBezTo>
                  <a:cubicBezTo>
                    <a:pt x="152" y="669"/>
                    <a:pt x="234" y="758"/>
                    <a:pt x="304" y="758"/>
                  </a:cubicBezTo>
                  <a:cubicBezTo>
                    <a:pt x="315" y="758"/>
                    <a:pt x="326" y="756"/>
                    <a:pt x="335" y="751"/>
                  </a:cubicBezTo>
                  <a:cubicBezTo>
                    <a:pt x="417" y="904"/>
                    <a:pt x="453" y="904"/>
                    <a:pt x="453" y="904"/>
                  </a:cubicBezTo>
                  <a:cubicBezTo>
                    <a:pt x="489" y="977"/>
                    <a:pt x="489" y="1058"/>
                    <a:pt x="489" y="1058"/>
                  </a:cubicBezTo>
                  <a:lnTo>
                    <a:pt x="453" y="1058"/>
                  </a:lnTo>
                  <a:cubicBezTo>
                    <a:pt x="453" y="1058"/>
                    <a:pt x="453" y="1130"/>
                    <a:pt x="417" y="1167"/>
                  </a:cubicBezTo>
                  <a:cubicBezTo>
                    <a:pt x="372" y="1239"/>
                    <a:pt x="263" y="1320"/>
                    <a:pt x="146" y="1465"/>
                  </a:cubicBezTo>
                  <a:cubicBezTo>
                    <a:pt x="146" y="1510"/>
                    <a:pt x="109" y="1546"/>
                    <a:pt x="109" y="1582"/>
                  </a:cubicBezTo>
                  <a:cubicBezTo>
                    <a:pt x="109" y="1582"/>
                    <a:pt x="251" y="1724"/>
                    <a:pt x="551" y="1724"/>
                  </a:cubicBezTo>
                  <a:cubicBezTo>
                    <a:pt x="660" y="1724"/>
                    <a:pt x="790" y="1705"/>
                    <a:pt x="941" y="1655"/>
                  </a:cubicBezTo>
                  <a:cubicBezTo>
                    <a:pt x="1502" y="1465"/>
                    <a:pt x="1583" y="1058"/>
                    <a:pt x="1583" y="1058"/>
                  </a:cubicBezTo>
                  <a:cubicBezTo>
                    <a:pt x="1547" y="1058"/>
                    <a:pt x="1502" y="1013"/>
                    <a:pt x="1429" y="1013"/>
                  </a:cubicBezTo>
                  <a:cubicBezTo>
                    <a:pt x="1276" y="977"/>
                    <a:pt x="1131" y="977"/>
                    <a:pt x="1050" y="941"/>
                  </a:cubicBezTo>
                  <a:cubicBezTo>
                    <a:pt x="1014" y="941"/>
                    <a:pt x="941" y="868"/>
                    <a:pt x="941" y="868"/>
                  </a:cubicBezTo>
                  <a:lnTo>
                    <a:pt x="941" y="904"/>
                  </a:lnTo>
                  <a:cubicBezTo>
                    <a:pt x="941" y="904"/>
                    <a:pt x="905" y="832"/>
                    <a:pt x="869" y="751"/>
                  </a:cubicBezTo>
                  <a:cubicBezTo>
                    <a:pt x="869" y="751"/>
                    <a:pt x="905" y="715"/>
                    <a:pt x="869" y="561"/>
                  </a:cubicBezTo>
                  <a:cubicBezTo>
                    <a:pt x="941" y="561"/>
                    <a:pt x="941" y="380"/>
                    <a:pt x="905" y="335"/>
                  </a:cubicBezTo>
                  <a:lnTo>
                    <a:pt x="824" y="335"/>
                  </a:lnTo>
                  <a:cubicBezTo>
                    <a:pt x="824" y="274"/>
                    <a:pt x="799" y="0"/>
                    <a:pt x="549" y="0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12"/>
            <p:cNvSpPr/>
            <p:nvPr/>
          </p:nvSpPr>
          <p:spPr>
            <a:xfrm>
              <a:off x="6639375" y="1521225"/>
              <a:ext cx="53600" cy="23525"/>
            </a:xfrm>
            <a:custGeom>
              <a:avLst/>
              <a:gdLst/>
              <a:ahLst/>
              <a:cxnLst/>
              <a:rect l="l" t="t" r="r" b="b"/>
              <a:pathLst>
                <a:path w="2144" h="941" extrusionOk="0">
                  <a:moveTo>
                    <a:pt x="2071" y="0"/>
                  </a:moveTo>
                  <a:lnTo>
                    <a:pt x="0" y="751"/>
                  </a:lnTo>
                  <a:lnTo>
                    <a:pt x="73" y="940"/>
                  </a:lnTo>
                  <a:lnTo>
                    <a:pt x="2143" y="226"/>
                  </a:lnTo>
                  <a:lnTo>
                    <a:pt x="2071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12"/>
            <p:cNvSpPr/>
            <p:nvPr/>
          </p:nvSpPr>
          <p:spPr>
            <a:xfrm>
              <a:off x="6743800" y="1601225"/>
              <a:ext cx="35950" cy="16975"/>
            </a:xfrm>
            <a:custGeom>
              <a:avLst/>
              <a:gdLst/>
              <a:ahLst/>
              <a:cxnLst/>
              <a:rect l="l" t="t" r="r" b="b"/>
              <a:pathLst>
                <a:path w="1438" h="679" extrusionOk="0">
                  <a:moveTo>
                    <a:pt x="1356" y="1"/>
                  </a:moveTo>
                  <a:lnTo>
                    <a:pt x="0" y="453"/>
                  </a:lnTo>
                  <a:lnTo>
                    <a:pt x="82" y="679"/>
                  </a:lnTo>
                  <a:lnTo>
                    <a:pt x="1438" y="191"/>
                  </a:lnTo>
                  <a:lnTo>
                    <a:pt x="1356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12"/>
            <p:cNvSpPr/>
            <p:nvPr/>
          </p:nvSpPr>
          <p:spPr>
            <a:xfrm>
              <a:off x="6748550" y="1616375"/>
              <a:ext cx="35950" cy="16075"/>
            </a:xfrm>
            <a:custGeom>
              <a:avLst/>
              <a:gdLst/>
              <a:ahLst/>
              <a:cxnLst/>
              <a:rect l="l" t="t" r="r" b="b"/>
              <a:pathLst>
                <a:path w="1438" h="643" extrusionOk="0">
                  <a:moveTo>
                    <a:pt x="1356" y="0"/>
                  </a:moveTo>
                  <a:lnTo>
                    <a:pt x="0" y="452"/>
                  </a:lnTo>
                  <a:lnTo>
                    <a:pt x="81" y="642"/>
                  </a:lnTo>
                  <a:lnTo>
                    <a:pt x="1438" y="190"/>
                  </a:lnTo>
                  <a:lnTo>
                    <a:pt x="1356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12"/>
            <p:cNvSpPr/>
            <p:nvPr/>
          </p:nvSpPr>
          <p:spPr>
            <a:xfrm>
              <a:off x="6754200" y="1630375"/>
              <a:ext cx="35950" cy="17000"/>
            </a:xfrm>
            <a:custGeom>
              <a:avLst/>
              <a:gdLst/>
              <a:ahLst/>
              <a:cxnLst/>
              <a:rect l="l" t="t" r="r" b="b"/>
              <a:pathLst>
                <a:path w="1438" h="680" extrusionOk="0">
                  <a:moveTo>
                    <a:pt x="1356" y="1"/>
                  </a:moveTo>
                  <a:lnTo>
                    <a:pt x="0" y="489"/>
                  </a:lnTo>
                  <a:lnTo>
                    <a:pt x="82" y="679"/>
                  </a:lnTo>
                  <a:lnTo>
                    <a:pt x="1438" y="227"/>
                  </a:lnTo>
                  <a:lnTo>
                    <a:pt x="1356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12"/>
            <p:cNvSpPr/>
            <p:nvPr/>
          </p:nvSpPr>
          <p:spPr>
            <a:xfrm>
              <a:off x="6644125" y="1534325"/>
              <a:ext cx="53575" cy="23525"/>
            </a:xfrm>
            <a:custGeom>
              <a:avLst/>
              <a:gdLst/>
              <a:ahLst/>
              <a:cxnLst/>
              <a:rect l="l" t="t" r="r" b="b"/>
              <a:pathLst>
                <a:path w="2143" h="941" extrusionOk="0">
                  <a:moveTo>
                    <a:pt x="2071" y="1"/>
                  </a:moveTo>
                  <a:lnTo>
                    <a:pt x="0" y="715"/>
                  </a:lnTo>
                  <a:lnTo>
                    <a:pt x="73" y="941"/>
                  </a:lnTo>
                  <a:lnTo>
                    <a:pt x="2143" y="227"/>
                  </a:lnTo>
                  <a:lnTo>
                    <a:pt x="207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12"/>
            <p:cNvSpPr/>
            <p:nvPr/>
          </p:nvSpPr>
          <p:spPr>
            <a:xfrm>
              <a:off x="6649775" y="1531625"/>
              <a:ext cx="106475" cy="41375"/>
            </a:xfrm>
            <a:custGeom>
              <a:avLst/>
              <a:gdLst/>
              <a:ahLst/>
              <a:cxnLst/>
              <a:rect l="l" t="t" r="r" b="b"/>
              <a:pathLst>
                <a:path w="4259" h="1655" extrusionOk="0">
                  <a:moveTo>
                    <a:pt x="4177" y="0"/>
                  </a:moveTo>
                  <a:lnTo>
                    <a:pt x="0" y="1465"/>
                  </a:lnTo>
                  <a:lnTo>
                    <a:pt x="73" y="1655"/>
                  </a:lnTo>
                  <a:lnTo>
                    <a:pt x="4259" y="226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12"/>
            <p:cNvSpPr/>
            <p:nvPr/>
          </p:nvSpPr>
          <p:spPr>
            <a:xfrm>
              <a:off x="6644125" y="1679425"/>
              <a:ext cx="161850" cy="61275"/>
            </a:xfrm>
            <a:custGeom>
              <a:avLst/>
              <a:gdLst/>
              <a:ahLst/>
              <a:cxnLst/>
              <a:rect l="l" t="t" r="r" b="b"/>
              <a:pathLst>
                <a:path w="6474" h="2451" extrusionOk="0">
                  <a:moveTo>
                    <a:pt x="6401" y="1"/>
                  </a:moveTo>
                  <a:lnTo>
                    <a:pt x="0" y="2225"/>
                  </a:lnTo>
                  <a:lnTo>
                    <a:pt x="73" y="2451"/>
                  </a:lnTo>
                  <a:lnTo>
                    <a:pt x="6474" y="191"/>
                  </a:lnTo>
                  <a:lnTo>
                    <a:pt x="640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12"/>
            <p:cNvSpPr/>
            <p:nvPr/>
          </p:nvSpPr>
          <p:spPr>
            <a:xfrm>
              <a:off x="6604550" y="1564625"/>
              <a:ext cx="160975" cy="61050"/>
            </a:xfrm>
            <a:custGeom>
              <a:avLst/>
              <a:gdLst/>
              <a:ahLst/>
              <a:cxnLst/>
              <a:rect l="l" t="t" r="r" b="b"/>
              <a:pathLst>
                <a:path w="6439" h="2442" extrusionOk="0">
                  <a:moveTo>
                    <a:pt x="6366" y="0"/>
                  </a:moveTo>
                  <a:lnTo>
                    <a:pt x="1" y="2260"/>
                  </a:lnTo>
                  <a:lnTo>
                    <a:pt x="37" y="2441"/>
                  </a:lnTo>
                  <a:lnTo>
                    <a:pt x="6438" y="226"/>
                  </a:lnTo>
                  <a:lnTo>
                    <a:pt x="6366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12"/>
            <p:cNvSpPr/>
            <p:nvPr/>
          </p:nvSpPr>
          <p:spPr>
            <a:xfrm>
              <a:off x="6649775" y="1694575"/>
              <a:ext cx="160950" cy="61050"/>
            </a:xfrm>
            <a:custGeom>
              <a:avLst/>
              <a:gdLst/>
              <a:ahLst/>
              <a:cxnLst/>
              <a:rect l="l" t="t" r="r" b="b"/>
              <a:pathLst>
                <a:path w="6438" h="2442" extrusionOk="0">
                  <a:moveTo>
                    <a:pt x="6401" y="1"/>
                  </a:moveTo>
                  <a:lnTo>
                    <a:pt x="0" y="2261"/>
                  </a:lnTo>
                  <a:lnTo>
                    <a:pt x="73" y="2442"/>
                  </a:lnTo>
                  <a:lnTo>
                    <a:pt x="6437" y="227"/>
                  </a:lnTo>
                  <a:lnTo>
                    <a:pt x="640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12"/>
            <p:cNvSpPr/>
            <p:nvPr/>
          </p:nvSpPr>
          <p:spPr>
            <a:xfrm>
              <a:off x="6655425" y="1546525"/>
              <a:ext cx="106475" cy="42525"/>
            </a:xfrm>
            <a:custGeom>
              <a:avLst/>
              <a:gdLst/>
              <a:ahLst/>
              <a:cxnLst/>
              <a:rect l="l" t="t" r="r" b="b"/>
              <a:pathLst>
                <a:path w="4259" h="1701" extrusionOk="0">
                  <a:moveTo>
                    <a:pt x="4177" y="1"/>
                  </a:moveTo>
                  <a:lnTo>
                    <a:pt x="0" y="1474"/>
                  </a:lnTo>
                  <a:lnTo>
                    <a:pt x="73" y="1700"/>
                  </a:lnTo>
                  <a:lnTo>
                    <a:pt x="4259" y="227"/>
                  </a:lnTo>
                  <a:lnTo>
                    <a:pt x="4177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12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678357" y="1827191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None/>
              <a:defRPr sz="7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87" name="Google Shape;787;p12"/>
          <p:cNvSpPr txBox="1">
            <a:spLocks noGrp="1"/>
          </p:cNvSpPr>
          <p:nvPr>
            <p:ph type="subTitle" idx="1"/>
          </p:nvPr>
        </p:nvSpPr>
        <p:spPr>
          <a:xfrm>
            <a:off x="2224350" y="1679000"/>
            <a:ext cx="2192100" cy="6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788" name="Google Shape;788;p12"/>
          <p:cNvSpPr txBox="1">
            <a:spLocks noGrp="1"/>
          </p:cNvSpPr>
          <p:nvPr>
            <p:ph type="title" idx="3" hasCustomPrompt="1"/>
          </p:nvPr>
        </p:nvSpPr>
        <p:spPr>
          <a:xfrm flipH="1">
            <a:off x="678357" y="3077916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None/>
              <a:defRPr sz="7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89" name="Google Shape;789;p12"/>
          <p:cNvSpPr txBox="1">
            <a:spLocks noGrp="1"/>
          </p:cNvSpPr>
          <p:nvPr>
            <p:ph type="subTitle" idx="4"/>
          </p:nvPr>
        </p:nvSpPr>
        <p:spPr>
          <a:xfrm>
            <a:off x="2224350" y="2929725"/>
            <a:ext cx="2192100" cy="6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Saira Condensed"/>
              <a:buNone/>
              <a:defRPr sz="28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●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○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■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●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○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■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●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○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Quattrocento"/>
              <a:buChar char="■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1pPr>
            <a:lvl2pPr lvl="1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0" r:id="rId10"/>
    <p:sldLayoutId id="2147483662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DC2B90-DAC6-46F1-9C97-1F4C38EE6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053" y="288758"/>
            <a:ext cx="1354716" cy="605016"/>
          </a:xfrm>
        </p:spPr>
        <p:txBody>
          <a:bodyPr/>
          <a:lstStyle/>
          <a:p>
            <a:r>
              <a:rPr lang="fa-IR" sz="3200" dirty="0">
                <a:latin typeface="Vladimir Script" panose="03050402040407070305" pitchFamily="66" charset="0"/>
              </a:rPr>
              <a:t>بنام خدا</a:t>
            </a:r>
            <a:endParaRPr lang="en-US" sz="3200" dirty="0">
              <a:latin typeface="Vladimir Script" panose="030504020404070703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43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10</a:t>
            </a:fld>
            <a:endParaRPr lang="e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endParaRPr lang="fa-IR" sz="1400" dirty="0"/>
          </a:p>
          <a:p>
            <a:endParaRPr lang="fa-IR" sz="1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B1C5756-2BE7-40A4-BFEB-0369B0A8A3C3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888525" y="1908000"/>
            <a:ext cx="1707000" cy="1116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8D6191A-0609-48CD-9A73-86039E5AD1AF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4210750" y="2710450"/>
            <a:ext cx="1707000" cy="1112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6842675-2BD6-40E4-A349-06BFA2C68027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1375" y="1721084"/>
            <a:ext cx="1881300" cy="850665"/>
          </a:xfrm>
        </p:spPr>
        <p:txBody>
          <a:bodyPr/>
          <a:lstStyle/>
          <a:p>
            <a:r>
              <a:rPr lang="en-US" sz="3200" dirty="0"/>
              <a:t>deficit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08C2D4E-EA50-4645-84E7-4C607A8A27D1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3326399" y="2880000"/>
            <a:ext cx="3340801" cy="712800"/>
          </a:xfrm>
        </p:spPr>
        <p:txBody>
          <a:bodyPr/>
          <a:lstStyle/>
          <a:p>
            <a:r>
              <a:rPr lang="en-US" sz="2800" dirty="0"/>
              <a:t>maintenance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9ED10CFB-7CC2-4A95-A92B-3A7BBEC26B8F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5688000" y="806399"/>
            <a:ext cx="2887200" cy="655201"/>
          </a:xfrm>
        </p:spPr>
        <p:txBody>
          <a:bodyPr/>
          <a:lstStyle/>
          <a:p>
            <a:r>
              <a:rPr lang="en-US" sz="2400" dirty="0"/>
              <a:t>Ongoing loss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E80E0E-D813-4B0F-ABDC-42EF337B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types of fluid</a:t>
            </a:r>
          </a:p>
        </p:txBody>
      </p:sp>
    </p:spTree>
    <p:extLst>
      <p:ext uri="{BB962C8B-B14F-4D97-AF65-F5344CB8AC3E}">
        <p14:creationId xmlns:p14="http://schemas.microsoft.com/office/powerpoint/2010/main" val="3237512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6" name="Google Shape;1866;p35"/>
          <p:cNvSpPr/>
          <p:nvPr/>
        </p:nvSpPr>
        <p:spPr>
          <a:xfrm>
            <a:off x="4694753" y="1367917"/>
            <a:ext cx="2798697" cy="3294416"/>
          </a:xfrm>
          <a:custGeom>
            <a:avLst/>
            <a:gdLst/>
            <a:ahLst/>
            <a:cxnLst/>
            <a:rect l="l" t="t" r="r" b="b"/>
            <a:pathLst>
              <a:path w="27897" h="36500" extrusionOk="0">
                <a:moveTo>
                  <a:pt x="0" y="0"/>
                </a:moveTo>
                <a:lnTo>
                  <a:pt x="0" y="36500"/>
                </a:lnTo>
                <a:lnTo>
                  <a:pt x="27896" y="36500"/>
                </a:lnTo>
                <a:lnTo>
                  <a:pt x="27896" y="0"/>
                </a:ln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3" name="Google Shape;1873;p35"/>
          <p:cNvSpPr/>
          <p:nvPr/>
        </p:nvSpPr>
        <p:spPr>
          <a:xfrm>
            <a:off x="1360343" y="1367917"/>
            <a:ext cx="2798697" cy="3294416"/>
          </a:xfrm>
          <a:custGeom>
            <a:avLst/>
            <a:gdLst/>
            <a:ahLst/>
            <a:cxnLst/>
            <a:rect l="l" t="t" r="r" b="b"/>
            <a:pathLst>
              <a:path w="27897" h="36500" extrusionOk="0">
                <a:moveTo>
                  <a:pt x="0" y="0"/>
                </a:moveTo>
                <a:lnTo>
                  <a:pt x="0" y="36500"/>
                </a:lnTo>
                <a:lnTo>
                  <a:pt x="27896" y="36500"/>
                </a:lnTo>
                <a:lnTo>
                  <a:pt x="27896" y="0"/>
                </a:ln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9" name="Google Shape;1879;p35"/>
          <p:cNvSpPr/>
          <p:nvPr/>
        </p:nvSpPr>
        <p:spPr>
          <a:xfrm>
            <a:off x="2615175" y="1699300"/>
            <a:ext cx="329665" cy="329665"/>
          </a:xfrm>
          <a:custGeom>
            <a:avLst/>
            <a:gdLst/>
            <a:ahLst/>
            <a:cxnLst/>
            <a:rect l="l" t="t" r="r" b="b"/>
            <a:pathLst>
              <a:path w="19273" h="19273" extrusionOk="0">
                <a:moveTo>
                  <a:pt x="12313" y="5263"/>
                </a:moveTo>
                <a:cubicBezTo>
                  <a:pt x="12748" y="5263"/>
                  <a:pt x="13183" y="5429"/>
                  <a:pt x="13515" y="5761"/>
                </a:cubicBezTo>
                <a:cubicBezTo>
                  <a:pt x="14174" y="6424"/>
                  <a:pt x="14171" y="7496"/>
                  <a:pt x="13509" y="8155"/>
                </a:cubicBezTo>
                <a:lnTo>
                  <a:pt x="12030" y="9637"/>
                </a:lnTo>
                <a:lnTo>
                  <a:pt x="13512" y="11118"/>
                </a:lnTo>
                <a:cubicBezTo>
                  <a:pt x="14174" y="11778"/>
                  <a:pt x="14177" y="12850"/>
                  <a:pt x="13515" y="13512"/>
                </a:cubicBezTo>
                <a:cubicBezTo>
                  <a:pt x="13184" y="13844"/>
                  <a:pt x="12749" y="14011"/>
                  <a:pt x="12315" y="14011"/>
                </a:cubicBezTo>
                <a:cubicBezTo>
                  <a:pt x="11883" y="14011"/>
                  <a:pt x="11451" y="13847"/>
                  <a:pt x="11121" y="13518"/>
                </a:cubicBezTo>
                <a:lnTo>
                  <a:pt x="9636" y="12088"/>
                </a:lnTo>
                <a:lnTo>
                  <a:pt x="8152" y="13518"/>
                </a:lnTo>
                <a:cubicBezTo>
                  <a:pt x="7822" y="13847"/>
                  <a:pt x="7390" y="14011"/>
                  <a:pt x="6958" y="14011"/>
                </a:cubicBezTo>
                <a:cubicBezTo>
                  <a:pt x="6523" y="14011"/>
                  <a:pt x="6087" y="13844"/>
                  <a:pt x="5755" y="13512"/>
                </a:cubicBezTo>
                <a:cubicBezTo>
                  <a:pt x="5095" y="12850"/>
                  <a:pt x="5098" y="11778"/>
                  <a:pt x="5761" y="11118"/>
                </a:cubicBezTo>
                <a:lnTo>
                  <a:pt x="7239" y="9637"/>
                </a:lnTo>
                <a:lnTo>
                  <a:pt x="5758" y="8155"/>
                </a:lnTo>
                <a:cubicBezTo>
                  <a:pt x="5095" y="7496"/>
                  <a:pt x="5092" y="6424"/>
                  <a:pt x="5755" y="5761"/>
                </a:cubicBezTo>
                <a:cubicBezTo>
                  <a:pt x="6085" y="5429"/>
                  <a:pt x="6519" y="5263"/>
                  <a:pt x="6954" y="5263"/>
                </a:cubicBezTo>
                <a:cubicBezTo>
                  <a:pt x="7386" y="5263"/>
                  <a:pt x="7818" y="5428"/>
                  <a:pt x="8149" y="5758"/>
                </a:cubicBezTo>
                <a:lnTo>
                  <a:pt x="9633" y="7188"/>
                </a:lnTo>
                <a:lnTo>
                  <a:pt x="11118" y="5758"/>
                </a:lnTo>
                <a:cubicBezTo>
                  <a:pt x="11448" y="5428"/>
                  <a:pt x="11881" y="5263"/>
                  <a:pt x="12313" y="5263"/>
                </a:cubicBezTo>
                <a:close/>
                <a:moveTo>
                  <a:pt x="9636" y="1"/>
                </a:moveTo>
                <a:cubicBezTo>
                  <a:pt x="7095" y="1"/>
                  <a:pt x="4686" y="1012"/>
                  <a:pt x="2849" y="2849"/>
                </a:cubicBezTo>
                <a:cubicBezTo>
                  <a:pt x="1012" y="4686"/>
                  <a:pt x="0" y="7098"/>
                  <a:pt x="0" y="9637"/>
                </a:cubicBezTo>
                <a:cubicBezTo>
                  <a:pt x="0" y="12175"/>
                  <a:pt x="1012" y="14587"/>
                  <a:pt x="2849" y="16424"/>
                </a:cubicBezTo>
                <a:cubicBezTo>
                  <a:pt x="4686" y="18261"/>
                  <a:pt x="7095" y="19273"/>
                  <a:pt x="9636" y="19273"/>
                </a:cubicBezTo>
                <a:cubicBezTo>
                  <a:pt x="12175" y="19273"/>
                  <a:pt x="14584" y="18261"/>
                  <a:pt x="16421" y="16424"/>
                </a:cubicBezTo>
                <a:cubicBezTo>
                  <a:pt x="18261" y="14587"/>
                  <a:pt x="19272" y="12175"/>
                  <a:pt x="19272" y="9637"/>
                </a:cubicBezTo>
                <a:cubicBezTo>
                  <a:pt x="19272" y="7098"/>
                  <a:pt x="18261" y="4686"/>
                  <a:pt x="16421" y="2849"/>
                </a:cubicBezTo>
                <a:cubicBezTo>
                  <a:pt x="14584" y="1012"/>
                  <a:pt x="12175" y="1"/>
                  <a:pt x="9636" y="1"/>
                </a:cubicBez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435D74"/>
              </a:solidFill>
            </a:endParaRPr>
          </a:p>
        </p:txBody>
      </p:sp>
      <p:sp>
        <p:nvSpPr>
          <p:cNvPr id="1880" name="Google Shape;1880;p35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11</a:t>
            </a:fld>
            <a:endParaRPr/>
          </a:p>
        </p:txBody>
      </p:sp>
      <p:sp>
        <p:nvSpPr>
          <p:cNvPr id="15" name="Google Shape;1413;p24">
            <a:extLst>
              <a:ext uri="{FF2B5EF4-FFF2-40B4-BE49-F238E27FC236}">
                <a16:creationId xmlns:a16="http://schemas.microsoft.com/office/drawing/2014/main" id="{B188BB68-1370-4E4C-A555-9E6350C7C5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87313" y="514350"/>
            <a:ext cx="1914526" cy="28892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 rtl="1"/>
            <a:br>
              <a:rPr lang="en-US" sz="2400" dirty="0"/>
            </a:br>
            <a:r>
              <a:rPr lang="en-US" sz="2400" dirty="0"/>
              <a:t>Ongoing loss</a:t>
            </a:r>
            <a:endParaRPr sz="2400" b="1" dirty="0"/>
          </a:p>
        </p:txBody>
      </p:sp>
      <p:sp>
        <p:nvSpPr>
          <p:cNvPr id="18" name="Google Shape;1878;p35">
            <a:extLst>
              <a:ext uri="{FF2B5EF4-FFF2-40B4-BE49-F238E27FC236}">
                <a16:creationId xmlns:a16="http://schemas.microsoft.com/office/drawing/2014/main" id="{E727F904-9B73-4933-8512-D7182CB4F1E2}"/>
              </a:ext>
            </a:extLst>
          </p:cNvPr>
          <p:cNvSpPr txBox="1"/>
          <p:nvPr/>
        </p:nvSpPr>
        <p:spPr>
          <a:xfrm>
            <a:off x="5078052" y="1367917"/>
            <a:ext cx="2137200" cy="3294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rPr>
              <a:t>6 h</a:t>
            </a:r>
            <a:endParaRPr sz="1800" dirty="0">
              <a:solidFill>
                <a:srgbClr val="434343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B21DF5-D8C4-44B4-9540-B4160D280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13518">
            <a:off x="161053" y="1977818"/>
            <a:ext cx="4558931" cy="11403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9340B5-93CF-4A64-AA47-28BFA1099A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51844">
            <a:off x="3035587" y="2706906"/>
            <a:ext cx="5573703" cy="110982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0" name="Google Shape;1440;p26"/>
          <p:cNvGrpSpPr/>
          <p:nvPr/>
        </p:nvGrpSpPr>
        <p:grpSpPr>
          <a:xfrm>
            <a:off x="6695061" y="871764"/>
            <a:ext cx="2384443" cy="3568218"/>
            <a:chOff x="5946261" y="978994"/>
            <a:chExt cx="2384443" cy="3568218"/>
          </a:xfrm>
        </p:grpSpPr>
        <p:sp>
          <p:nvSpPr>
            <p:cNvPr id="1441" name="Google Shape;1441;p26"/>
            <p:cNvSpPr/>
            <p:nvPr/>
          </p:nvSpPr>
          <p:spPr>
            <a:xfrm>
              <a:off x="6370606" y="4238564"/>
              <a:ext cx="1535734" cy="308649"/>
            </a:xfrm>
            <a:custGeom>
              <a:avLst/>
              <a:gdLst/>
              <a:ahLst/>
              <a:cxnLst/>
              <a:rect l="l" t="t" r="r" b="b"/>
              <a:pathLst>
                <a:path w="22495" h="4521" extrusionOk="0">
                  <a:moveTo>
                    <a:pt x="11265" y="0"/>
                  </a:moveTo>
                  <a:cubicBezTo>
                    <a:pt x="5054" y="0"/>
                    <a:pt x="0" y="1022"/>
                    <a:pt x="0" y="2261"/>
                  </a:cubicBezTo>
                  <a:cubicBezTo>
                    <a:pt x="0" y="3508"/>
                    <a:pt x="5054" y="4521"/>
                    <a:pt x="11265" y="4521"/>
                  </a:cubicBezTo>
                  <a:cubicBezTo>
                    <a:pt x="17449" y="4521"/>
                    <a:pt x="22494" y="3508"/>
                    <a:pt x="22494" y="2261"/>
                  </a:cubicBezTo>
                  <a:cubicBezTo>
                    <a:pt x="22494" y="1022"/>
                    <a:pt x="17449" y="0"/>
                    <a:pt x="11265" y="0"/>
                  </a:cubicBezTo>
                  <a:close/>
                </a:path>
              </a:pathLst>
            </a:custGeom>
            <a:solidFill>
              <a:srgbClr val="8CACB9">
                <a:alpha val="9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42" name="Google Shape;1442;p26"/>
            <p:cNvGrpSpPr/>
            <p:nvPr/>
          </p:nvGrpSpPr>
          <p:grpSpPr>
            <a:xfrm>
              <a:off x="5946261" y="978994"/>
              <a:ext cx="2384443" cy="3435724"/>
              <a:chOff x="1994350" y="240375"/>
              <a:chExt cx="3617725" cy="5212750"/>
            </a:xfrm>
          </p:grpSpPr>
          <p:sp>
            <p:nvSpPr>
              <p:cNvPr id="1443" name="Google Shape;1443;p26"/>
              <p:cNvSpPr/>
              <p:nvPr/>
            </p:nvSpPr>
            <p:spPr>
              <a:xfrm>
                <a:off x="1994350" y="1744850"/>
                <a:ext cx="3617725" cy="1694600"/>
              </a:xfrm>
              <a:custGeom>
                <a:avLst/>
                <a:gdLst/>
                <a:ahLst/>
                <a:cxnLst/>
                <a:rect l="l" t="t" r="r" b="b"/>
                <a:pathLst>
                  <a:path w="144709" h="67784" extrusionOk="0">
                    <a:moveTo>
                      <a:pt x="62170" y="0"/>
                    </a:moveTo>
                    <a:cubicBezTo>
                      <a:pt x="61785" y="0"/>
                      <a:pt x="61333" y="0"/>
                      <a:pt x="60857" y="91"/>
                    </a:cubicBezTo>
                    <a:cubicBezTo>
                      <a:pt x="56603" y="91"/>
                      <a:pt x="52461" y="1584"/>
                      <a:pt x="49157" y="4323"/>
                    </a:cubicBezTo>
                    <a:lnTo>
                      <a:pt x="12108" y="35351"/>
                    </a:lnTo>
                    <a:cubicBezTo>
                      <a:pt x="12108" y="35351"/>
                      <a:pt x="7031" y="32821"/>
                      <a:pt x="4820" y="32821"/>
                    </a:cubicBezTo>
                    <a:cubicBezTo>
                      <a:pt x="4370" y="32821"/>
                      <a:pt x="4038" y="32926"/>
                      <a:pt x="3893" y="33179"/>
                    </a:cubicBezTo>
                    <a:cubicBezTo>
                      <a:pt x="2942" y="34786"/>
                      <a:pt x="7672" y="36777"/>
                      <a:pt x="7672" y="36777"/>
                    </a:cubicBezTo>
                    <a:cubicBezTo>
                      <a:pt x="7672" y="36777"/>
                      <a:pt x="113" y="38271"/>
                      <a:pt x="23" y="39606"/>
                    </a:cubicBezTo>
                    <a:cubicBezTo>
                      <a:pt x="0" y="39932"/>
                      <a:pt x="481" y="40054"/>
                      <a:pt x="1217" y="40054"/>
                    </a:cubicBezTo>
                    <a:cubicBezTo>
                      <a:pt x="3451" y="40054"/>
                      <a:pt x="8034" y="38927"/>
                      <a:pt x="8034" y="38927"/>
                    </a:cubicBezTo>
                    <a:lnTo>
                      <a:pt x="8034" y="38927"/>
                    </a:lnTo>
                    <a:cubicBezTo>
                      <a:pt x="8034" y="38927"/>
                      <a:pt x="2105" y="42707"/>
                      <a:pt x="2670" y="43657"/>
                    </a:cubicBezTo>
                    <a:cubicBezTo>
                      <a:pt x="2721" y="43747"/>
                      <a:pt x="2833" y="43787"/>
                      <a:pt x="2992" y="43787"/>
                    </a:cubicBezTo>
                    <a:cubicBezTo>
                      <a:pt x="4313" y="43787"/>
                      <a:pt x="8894" y="41010"/>
                      <a:pt x="8894" y="41009"/>
                    </a:cubicBezTo>
                    <a:lnTo>
                      <a:pt x="8894" y="41009"/>
                    </a:lnTo>
                    <a:cubicBezTo>
                      <a:pt x="8894" y="41010"/>
                      <a:pt x="5771" y="46486"/>
                      <a:pt x="6541" y="46486"/>
                    </a:cubicBezTo>
                    <a:cubicBezTo>
                      <a:pt x="7378" y="46486"/>
                      <a:pt x="10682" y="42141"/>
                      <a:pt x="10682" y="42141"/>
                    </a:cubicBezTo>
                    <a:lnTo>
                      <a:pt x="10682" y="42141"/>
                    </a:lnTo>
                    <a:cubicBezTo>
                      <a:pt x="10682" y="42141"/>
                      <a:pt x="10059" y="47062"/>
                      <a:pt x="11326" y="47062"/>
                    </a:cubicBezTo>
                    <a:cubicBezTo>
                      <a:pt x="11359" y="47062"/>
                      <a:pt x="11393" y="47059"/>
                      <a:pt x="11429" y="47052"/>
                    </a:cubicBezTo>
                    <a:cubicBezTo>
                      <a:pt x="12764" y="46758"/>
                      <a:pt x="14462" y="38837"/>
                      <a:pt x="14462" y="38837"/>
                    </a:cubicBezTo>
                    <a:lnTo>
                      <a:pt x="51895" y="17336"/>
                    </a:lnTo>
                    <a:lnTo>
                      <a:pt x="51895" y="67783"/>
                    </a:lnTo>
                    <a:lnTo>
                      <a:pt x="92814" y="67783"/>
                    </a:lnTo>
                    <a:lnTo>
                      <a:pt x="92814" y="17336"/>
                    </a:lnTo>
                    <a:lnTo>
                      <a:pt x="130247" y="38837"/>
                    </a:lnTo>
                    <a:cubicBezTo>
                      <a:pt x="130247" y="38837"/>
                      <a:pt x="131944" y="46758"/>
                      <a:pt x="133280" y="47052"/>
                    </a:cubicBezTo>
                    <a:cubicBezTo>
                      <a:pt x="133316" y="47059"/>
                      <a:pt x="133350" y="47062"/>
                      <a:pt x="133383" y="47062"/>
                    </a:cubicBezTo>
                    <a:cubicBezTo>
                      <a:pt x="134650" y="47062"/>
                      <a:pt x="134027" y="42141"/>
                      <a:pt x="134027" y="42141"/>
                    </a:cubicBezTo>
                    <a:lnTo>
                      <a:pt x="134027" y="42141"/>
                    </a:lnTo>
                    <a:cubicBezTo>
                      <a:pt x="134027" y="42141"/>
                      <a:pt x="137331" y="46486"/>
                      <a:pt x="138168" y="46486"/>
                    </a:cubicBezTo>
                    <a:cubicBezTo>
                      <a:pt x="138938" y="46486"/>
                      <a:pt x="135815" y="41010"/>
                      <a:pt x="135815" y="41009"/>
                    </a:cubicBezTo>
                    <a:lnTo>
                      <a:pt x="135815" y="41009"/>
                    </a:lnTo>
                    <a:cubicBezTo>
                      <a:pt x="135815" y="41010"/>
                      <a:pt x="140396" y="43787"/>
                      <a:pt x="141782" y="43787"/>
                    </a:cubicBezTo>
                    <a:cubicBezTo>
                      <a:pt x="141948" y="43787"/>
                      <a:pt x="142068" y="43747"/>
                      <a:pt x="142129" y="43657"/>
                    </a:cubicBezTo>
                    <a:cubicBezTo>
                      <a:pt x="142604" y="42707"/>
                      <a:pt x="136765" y="38927"/>
                      <a:pt x="136765" y="38927"/>
                    </a:cubicBezTo>
                    <a:lnTo>
                      <a:pt x="136765" y="38927"/>
                    </a:lnTo>
                    <a:cubicBezTo>
                      <a:pt x="136766" y="38927"/>
                      <a:pt x="141298" y="40054"/>
                      <a:pt x="143506" y="40054"/>
                    </a:cubicBezTo>
                    <a:cubicBezTo>
                      <a:pt x="144233" y="40054"/>
                      <a:pt x="144709" y="39932"/>
                      <a:pt x="144686" y="39606"/>
                    </a:cubicBezTo>
                    <a:cubicBezTo>
                      <a:pt x="144596" y="38271"/>
                      <a:pt x="137037" y="36777"/>
                      <a:pt x="137037" y="36777"/>
                    </a:cubicBezTo>
                    <a:cubicBezTo>
                      <a:pt x="137037" y="36777"/>
                      <a:pt x="141767" y="34786"/>
                      <a:pt x="140816" y="33179"/>
                    </a:cubicBezTo>
                    <a:cubicBezTo>
                      <a:pt x="140675" y="32926"/>
                      <a:pt x="140346" y="32821"/>
                      <a:pt x="139898" y="32821"/>
                    </a:cubicBezTo>
                    <a:cubicBezTo>
                      <a:pt x="137700" y="32821"/>
                      <a:pt x="132623" y="35351"/>
                      <a:pt x="132623" y="35351"/>
                    </a:cubicBezTo>
                    <a:lnTo>
                      <a:pt x="95552" y="4323"/>
                    </a:lnTo>
                    <a:cubicBezTo>
                      <a:pt x="92248" y="1584"/>
                      <a:pt x="88106" y="91"/>
                      <a:pt x="83851" y="91"/>
                    </a:cubicBezTo>
                    <a:cubicBezTo>
                      <a:pt x="83399" y="0"/>
                      <a:pt x="83014" y="0"/>
                      <a:pt x="82539" y="0"/>
                    </a:cubicBezTo>
                    <a:close/>
                  </a:path>
                </a:pathLst>
              </a:custGeom>
              <a:solidFill>
                <a:srgbClr val="DD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4" name="Google Shape;1444;p26"/>
              <p:cNvSpPr/>
              <p:nvPr/>
            </p:nvSpPr>
            <p:spPr>
              <a:xfrm>
                <a:off x="3649875" y="1480600"/>
                <a:ext cx="304425" cy="289725"/>
              </a:xfrm>
              <a:custGeom>
                <a:avLst/>
                <a:gdLst/>
                <a:ahLst/>
                <a:cxnLst/>
                <a:rect l="l" t="t" r="r" b="b"/>
                <a:pathLst>
                  <a:path w="12177" h="11589" extrusionOk="0">
                    <a:moveTo>
                      <a:pt x="0" y="1"/>
                    </a:moveTo>
                    <a:lnTo>
                      <a:pt x="0" y="11589"/>
                    </a:lnTo>
                    <a:lnTo>
                      <a:pt x="12176" y="11589"/>
                    </a:lnTo>
                    <a:lnTo>
                      <a:pt x="12176" y="1"/>
                    </a:lnTo>
                    <a:close/>
                  </a:path>
                </a:pathLst>
              </a:custGeom>
              <a:solidFill>
                <a:srgbClr val="DD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26"/>
              <p:cNvSpPr/>
              <p:nvPr/>
            </p:nvSpPr>
            <p:spPr>
              <a:xfrm>
                <a:off x="3649875" y="1480600"/>
                <a:ext cx="304425" cy="146025"/>
              </a:xfrm>
              <a:custGeom>
                <a:avLst/>
                <a:gdLst/>
                <a:ahLst/>
                <a:cxnLst/>
                <a:rect l="l" t="t" r="r" b="b"/>
                <a:pathLst>
                  <a:path w="12177" h="5841" extrusionOk="0">
                    <a:moveTo>
                      <a:pt x="0" y="1"/>
                    </a:moveTo>
                    <a:lnTo>
                      <a:pt x="0" y="4799"/>
                    </a:lnTo>
                    <a:cubicBezTo>
                      <a:pt x="1901" y="5478"/>
                      <a:pt x="3961" y="5840"/>
                      <a:pt x="6133" y="5840"/>
                    </a:cubicBezTo>
                    <a:cubicBezTo>
                      <a:pt x="8216" y="5840"/>
                      <a:pt x="10275" y="5478"/>
                      <a:pt x="12176" y="4799"/>
                    </a:cubicBezTo>
                    <a:lnTo>
                      <a:pt x="12176" y="1"/>
                    </a:lnTo>
                    <a:close/>
                  </a:path>
                </a:pathLst>
              </a:custGeom>
              <a:solidFill>
                <a:srgbClr val="E57B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26"/>
              <p:cNvSpPr/>
              <p:nvPr/>
            </p:nvSpPr>
            <p:spPr>
              <a:xfrm>
                <a:off x="3235125" y="884250"/>
                <a:ext cx="240500" cy="240500"/>
              </a:xfrm>
              <a:custGeom>
                <a:avLst/>
                <a:gdLst/>
                <a:ahLst/>
                <a:cxnLst/>
                <a:rect l="l" t="t" r="r" b="b"/>
                <a:pathLst>
                  <a:path w="9620" h="9620" extrusionOk="0">
                    <a:moveTo>
                      <a:pt x="4799" y="1"/>
                    </a:moveTo>
                    <a:cubicBezTo>
                      <a:pt x="2174" y="1"/>
                      <a:pt x="1" y="2173"/>
                      <a:pt x="1" y="4799"/>
                    </a:cubicBezTo>
                    <a:cubicBezTo>
                      <a:pt x="1" y="7447"/>
                      <a:pt x="2174" y="9619"/>
                      <a:pt x="4799" y="9619"/>
                    </a:cubicBezTo>
                    <a:cubicBezTo>
                      <a:pt x="7447" y="9619"/>
                      <a:pt x="9619" y="7447"/>
                      <a:pt x="9619" y="4799"/>
                    </a:cubicBezTo>
                    <a:cubicBezTo>
                      <a:pt x="9619" y="2173"/>
                      <a:pt x="7447" y="1"/>
                      <a:pt x="4799" y="1"/>
                    </a:cubicBezTo>
                    <a:close/>
                  </a:path>
                </a:pathLst>
              </a:custGeom>
              <a:solidFill>
                <a:srgbClr val="E57B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26"/>
              <p:cNvSpPr/>
              <p:nvPr/>
            </p:nvSpPr>
            <p:spPr>
              <a:xfrm>
                <a:off x="4124000" y="884250"/>
                <a:ext cx="240500" cy="240500"/>
              </a:xfrm>
              <a:custGeom>
                <a:avLst/>
                <a:gdLst/>
                <a:ahLst/>
                <a:cxnLst/>
                <a:rect l="l" t="t" r="r" b="b"/>
                <a:pathLst>
                  <a:path w="9620" h="9620" extrusionOk="0">
                    <a:moveTo>
                      <a:pt x="4799" y="1"/>
                    </a:moveTo>
                    <a:cubicBezTo>
                      <a:pt x="2173" y="1"/>
                      <a:pt x="1" y="2173"/>
                      <a:pt x="1" y="4799"/>
                    </a:cubicBezTo>
                    <a:cubicBezTo>
                      <a:pt x="1" y="7447"/>
                      <a:pt x="2173" y="9619"/>
                      <a:pt x="4799" y="9619"/>
                    </a:cubicBezTo>
                    <a:cubicBezTo>
                      <a:pt x="7447" y="9619"/>
                      <a:pt x="9619" y="7447"/>
                      <a:pt x="9619" y="4799"/>
                    </a:cubicBezTo>
                    <a:cubicBezTo>
                      <a:pt x="9619" y="2173"/>
                      <a:pt x="7447" y="1"/>
                      <a:pt x="4799" y="1"/>
                    </a:cubicBezTo>
                    <a:close/>
                  </a:path>
                </a:pathLst>
              </a:custGeom>
              <a:solidFill>
                <a:srgbClr val="E57B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8" name="Google Shape;1448;p26"/>
              <p:cNvSpPr/>
              <p:nvPr/>
            </p:nvSpPr>
            <p:spPr>
              <a:xfrm>
                <a:off x="3355075" y="384100"/>
                <a:ext cx="896250" cy="1165000"/>
              </a:xfrm>
              <a:custGeom>
                <a:avLst/>
                <a:gdLst/>
                <a:ahLst/>
                <a:cxnLst/>
                <a:rect l="l" t="t" r="r" b="b"/>
                <a:pathLst>
                  <a:path w="35850" h="46600" extrusionOk="0">
                    <a:moveTo>
                      <a:pt x="17925" y="0"/>
                    </a:moveTo>
                    <a:cubicBezTo>
                      <a:pt x="8035" y="0"/>
                      <a:pt x="1" y="8034"/>
                      <a:pt x="1" y="17925"/>
                    </a:cubicBezTo>
                    <a:lnTo>
                      <a:pt x="1" y="28675"/>
                    </a:lnTo>
                    <a:cubicBezTo>
                      <a:pt x="1" y="38588"/>
                      <a:pt x="8035" y="46599"/>
                      <a:pt x="17925" y="46599"/>
                    </a:cubicBezTo>
                    <a:cubicBezTo>
                      <a:pt x="27838" y="46599"/>
                      <a:pt x="35850" y="38588"/>
                      <a:pt x="35850" y="28675"/>
                    </a:cubicBezTo>
                    <a:lnTo>
                      <a:pt x="35850" y="17925"/>
                    </a:lnTo>
                    <a:cubicBezTo>
                      <a:pt x="35850" y="8034"/>
                      <a:pt x="27838" y="0"/>
                      <a:pt x="17925" y="0"/>
                    </a:cubicBezTo>
                    <a:close/>
                  </a:path>
                </a:pathLst>
              </a:custGeom>
              <a:solidFill>
                <a:srgbClr val="DD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26"/>
              <p:cNvSpPr/>
              <p:nvPr/>
            </p:nvSpPr>
            <p:spPr>
              <a:xfrm>
                <a:off x="3235125" y="240375"/>
                <a:ext cx="1105600" cy="763850"/>
              </a:xfrm>
              <a:custGeom>
                <a:avLst/>
                <a:gdLst/>
                <a:ahLst/>
                <a:cxnLst/>
                <a:rect l="l" t="t" r="r" b="b"/>
                <a:pathLst>
                  <a:path w="44224" h="30554" extrusionOk="0">
                    <a:moveTo>
                      <a:pt x="22067" y="1"/>
                    </a:moveTo>
                    <a:cubicBezTo>
                      <a:pt x="14802" y="1"/>
                      <a:pt x="18491" y="3486"/>
                      <a:pt x="18491" y="3486"/>
                    </a:cubicBezTo>
                    <a:cubicBezTo>
                      <a:pt x="18491" y="3486"/>
                      <a:pt x="15191" y="3040"/>
                      <a:pt x="11975" y="3040"/>
                    </a:cubicBezTo>
                    <a:cubicBezTo>
                      <a:pt x="9484" y="3040"/>
                      <a:pt x="7044" y="3307"/>
                      <a:pt x="6225" y="4255"/>
                    </a:cubicBezTo>
                    <a:cubicBezTo>
                      <a:pt x="4437" y="6428"/>
                      <a:pt x="8759" y="6881"/>
                      <a:pt x="8759" y="6881"/>
                    </a:cubicBezTo>
                    <a:cubicBezTo>
                      <a:pt x="8759" y="6881"/>
                      <a:pt x="1" y="10389"/>
                      <a:pt x="1314" y="11973"/>
                    </a:cubicBezTo>
                    <a:cubicBezTo>
                      <a:pt x="2379" y="13174"/>
                      <a:pt x="4014" y="13325"/>
                      <a:pt x="4771" y="13325"/>
                    </a:cubicBezTo>
                    <a:cubicBezTo>
                      <a:pt x="5028" y="13325"/>
                      <a:pt x="5184" y="13308"/>
                      <a:pt x="5184" y="13308"/>
                    </a:cubicBezTo>
                    <a:lnTo>
                      <a:pt x="5184" y="13308"/>
                    </a:lnTo>
                    <a:cubicBezTo>
                      <a:pt x="5184" y="13308"/>
                      <a:pt x="1223" y="16612"/>
                      <a:pt x="3780" y="18581"/>
                    </a:cubicBezTo>
                    <a:cubicBezTo>
                      <a:pt x="3871" y="18672"/>
                      <a:pt x="3961" y="18672"/>
                      <a:pt x="4052" y="18762"/>
                    </a:cubicBezTo>
                    <a:cubicBezTo>
                      <a:pt x="3101" y="24330"/>
                      <a:pt x="3577" y="30554"/>
                      <a:pt x="5568" y="30554"/>
                    </a:cubicBezTo>
                    <a:cubicBezTo>
                      <a:pt x="7741" y="30554"/>
                      <a:pt x="8963" y="23108"/>
                      <a:pt x="9325" y="18966"/>
                    </a:cubicBezTo>
                    <a:cubicBezTo>
                      <a:pt x="18016" y="18491"/>
                      <a:pt x="33292" y="15753"/>
                      <a:pt x="33293" y="15752"/>
                    </a:cubicBezTo>
                    <a:lnTo>
                      <a:pt x="33293" y="15752"/>
                    </a:lnTo>
                    <a:cubicBezTo>
                      <a:pt x="33293" y="15753"/>
                      <a:pt x="33207" y="19064"/>
                      <a:pt x="33978" y="19064"/>
                    </a:cubicBezTo>
                    <a:cubicBezTo>
                      <a:pt x="33998" y="19064"/>
                      <a:pt x="34018" y="19061"/>
                      <a:pt x="34039" y="19057"/>
                    </a:cubicBezTo>
                    <a:cubicBezTo>
                      <a:pt x="34899" y="18966"/>
                      <a:pt x="36597" y="16409"/>
                      <a:pt x="36597" y="16409"/>
                    </a:cubicBezTo>
                    <a:cubicBezTo>
                      <a:pt x="36597" y="16409"/>
                      <a:pt x="37615" y="30554"/>
                      <a:pt x="40648" y="30554"/>
                    </a:cubicBezTo>
                    <a:cubicBezTo>
                      <a:pt x="44224" y="30554"/>
                      <a:pt x="42821" y="10275"/>
                      <a:pt x="37253" y="10185"/>
                    </a:cubicBezTo>
                    <a:cubicBezTo>
                      <a:pt x="37253" y="10185"/>
                      <a:pt x="32523" y="1"/>
                      <a:pt x="22067" y="1"/>
                    </a:cubicBezTo>
                    <a:close/>
                  </a:path>
                </a:pathLst>
              </a:custGeom>
              <a:solidFill>
                <a:srgbClr val="062E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26"/>
              <p:cNvSpPr/>
              <p:nvPr/>
            </p:nvSpPr>
            <p:spPr>
              <a:xfrm>
                <a:off x="3402600" y="1947400"/>
                <a:ext cx="801200" cy="1364725"/>
              </a:xfrm>
              <a:custGeom>
                <a:avLst/>
                <a:gdLst/>
                <a:ahLst/>
                <a:cxnLst/>
                <a:rect l="l" t="t" r="r" b="b"/>
                <a:pathLst>
                  <a:path w="32048" h="54589" extrusionOk="0">
                    <a:moveTo>
                      <a:pt x="8669" y="0"/>
                    </a:moveTo>
                    <a:cubicBezTo>
                      <a:pt x="3871" y="0"/>
                      <a:pt x="1" y="3870"/>
                      <a:pt x="1" y="8578"/>
                    </a:cubicBezTo>
                    <a:lnTo>
                      <a:pt x="1" y="45921"/>
                    </a:lnTo>
                    <a:cubicBezTo>
                      <a:pt x="1" y="50741"/>
                      <a:pt x="3871" y="54589"/>
                      <a:pt x="8669" y="54589"/>
                    </a:cubicBezTo>
                    <a:lnTo>
                      <a:pt x="23380" y="54589"/>
                    </a:lnTo>
                    <a:cubicBezTo>
                      <a:pt x="28200" y="54589"/>
                      <a:pt x="32048" y="50741"/>
                      <a:pt x="32048" y="45921"/>
                    </a:cubicBezTo>
                    <a:lnTo>
                      <a:pt x="32048" y="8578"/>
                    </a:lnTo>
                    <a:cubicBezTo>
                      <a:pt x="32048" y="3870"/>
                      <a:pt x="28200" y="0"/>
                      <a:pt x="23380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1" name="Google Shape;1451;p26"/>
              <p:cNvSpPr/>
              <p:nvPr/>
            </p:nvSpPr>
            <p:spPr>
              <a:xfrm>
                <a:off x="3522550" y="2525075"/>
                <a:ext cx="353650" cy="245025"/>
              </a:xfrm>
              <a:custGeom>
                <a:avLst/>
                <a:gdLst/>
                <a:ahLst/>
                <a:cxnLst/>
                <a:rect l="l" t="t" r="r" b="b"/>
                <a:pathLst>
                  <a:path w="14146" h="9801" extrusionOk="0">
                    <a:moveTo>
                      <a:pt x="5003" y="1"/>
                    </a:moveTo>
                    <a:cubicBezTo>
                      <a:pt x="2264" y="1"/>
                      <a:pt x="1" y="2264"/>
                      <a:pt x="1" y="5002"/>
                    </a:cubicBezTo>
                    <a:lnTo>
                      <a:pt x="1" y="6700"/>
                    </a:lnTo>
                    <a:cubicBezTo>
                      <a:pt x="1" y="8488"/>
                      <a:pt x="1336" y="9800"/>
                      <a:pt x="3034" y="9800"/>
                    </a:cubicBezTo>
                    <a:lnTo>
                      <a:pt x="7356" y="9800"/>
                    </a:lnTo>
                    <a:cubicBezTo>
                      <a:pt x="11136" y="9800"/>
                      <a:pt x="14146" y="6790"/>
                      <a:pt x="14146" y="3101"/>
                    </a:cubicBezTo>
                    <a:cubicBezTo>
                      <a:pt x="14146" y="1313"/>
                      <a:pt x="12743" y="1"/>
                      <a:pt x="11045" y="1"/>
                    </a:cubicBezTo>
                    <a:close/>
                  </a:path>
                </a:pathLst>
              </a:custGeom>
              <a:solidFill>
                <a:srgbClr val="E54C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2" name="Google Shape;1452;p26"/>
              <p:cNvSpPr/>
              <p:nvPr/>
            </p:nvSpPr>
            <p:spPr>
              <a:xfrm>
                <a:off x="3501625" y="2958475"/>
                <a:ext cx="348550" cy="304425"/>
              </a:xfrm>
              <a:custGeom>
                <a:avLst/>
                <a:gdLst/>
                <a:ahLst/>
                <a:cxnLst/>
                <a:rect l="l" t="t" r="r" b="b"/>
                <a:pathLst>
                  <a:path w="13942" h="12177" extrusionOk="0">
                    <a:moveTo>
                      <a:pt x="4323" y="1"/>
                    </a:moveTo>
                    <a:cubicBezTo>
                      <a:pt x="1970" y="1"/>
                      <a:pt x="1" y="1992"/>
                      <a:pt x="1" y="4437"/>
                    </a:cubicBezTo>
                    <a:cubicBezTo>
                      <a:pt x="1" y="6790"/>
                      <a:pt x="1970" y="8782"/>
                      <a:pt x="4323" y="8782"/>
                    </a:cubicBezTo>
                    <a:lnTo>
                      <a:pt x="11113" y="8782"/>
                    </a:lnTo>
                    <a:lnTo>
                      <a:pt x="11113" y="10751"/>
                    </a:lnTo>
                    <a:cubicBezTo>
                      <a:pt x="11113" y="11521"/>
                      <a:pt x="11679" y="12177"/>
                      <a:pt x="12539" y="12177"/>
                    </a:cubicBezTo>
                    <a:cubicBezTo>
                      <a:pt x="13286" y="12177"/>
                      <a:pt x="13942" y="11521"/>
                      <a:pt x="13942" y="10751"/>
                    </a:cubicBezTo>
                    <a:lnTo>
                      <a:pt x="13942" y="7356"/>
                    </a:lnTo>
                    <a:cubicBezTo>
                      <a:pt x="13942" y="6609"/>
                      <a:pt x="13286" y="5953"/>
                      <a:pt x="12539" y="5953"/>
                    </a:cubicBezTo>
                    <a:lnTo>
                      <a:pt x="4323" y="5953"/>
                    </a:lnTo>
                    <a:cubicBezTo>
                      <a:pt x="3486" y="5953"/>
                      <a:pt x="2830" y="5206"/>
                      <a:pt x="2830" y="4437"/>
                    </a:cubicBezTo>
                    <a:cubicBezTo>
                      <a:pt x="2830" y="3599"/>
                      <a:pt x="3486" y="2830"/>
                      <a:pt x="4323" y="2830"/>
                    </a:cubicBezTo>
                    <a:lnTo>
                      <a:pt x="12448" y="2830"/>
                    </a:lnTo>
                    <a:cubicBezTo>
                      <a:pt x="13286" y="2830"/>
                      <a:pt x="13851" y="2264"/>
                      <a:pt x="13851" y="1427"/>
                    </a:cubicBezTo>
                    <a:cubicBezTo>
                      <a:pt x="13851" y="680"/>
                      <a:pt x="13286" y="1"/>
                      <a:pt x="12448" y="1"/>
                    </a:cubicBezTo>
                    <a:close/>
                  </a:path>
                </a:pathLst>
              </a:custGeom>
              <a:solidFill>
                <a:srgbClr val="B7D9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3" name="Google Shape;1453;p26"/>
              <p:cNvSpPr/>
              <p:nvPr/>
            </p:nvSpPr>
            <p:spPr>
              <a:xfrm>
                <a:off x="3492000" y="2753675"/>
                <a:ext cx="646175" cy="308950"/>
              </a:xfrm>
              <a:custGeom>
                <a:avLst/>
                <a:gdLst/>
                <a:ahLst/>
                <a:cxnLst/>
                <a:rect l="l" t="t" r="r" b="b"/>
                <a:pathLst>
                  <a:path w="25847" h="12358" extrusionOk="0">
                    <a:moveTo>
                      <a:pt x="2739" y="0"/>
                    </a:moveTo>
                    <a:cubicBezTo>
                      <a:pt x="1223" y="0"/>
                      <a:pt x="1" y="1132"/>
                      <a:pt x="1" y="2648"/>
                    </a:cubicBezTo>
                    <a:cubicBezTo>
                      <a:pt x="1" y="4142"/>
                      <a:pt x="1223" y="5364"/>
                      <a:pt x="2739" y="5364"/>
                    </a:cubicBezTo>
                    <a:lnTo>
                      <a:pt x="19623" y="5364"/>
                    </a:lnTo>
                    <a:cubicBezTo>
                      <a:pt x="20098" y="5364"/>
                      <a:pt x="20460" y="5658"/>
                      <a:pt x="20460" y="6133"/>
                    </a:cubicBezTo>
                    <a:cubicBezTo>
                      <a:pt x="20460" y="6609"/>
                      <a:pt x="20098" y="6971"/>
                      <a:pt x="19623" y="6971"/>
                    </a:cubicBezTo>
                    <a:lnTo>
                      <a:pt x="12833" y="6971"/>
                    </a:lnTo>
                    <a:cubicBezTo>
                      <a:pt x="11317" y="6971"/>
                      <a:pt x="10185" y="8193"/>
                      <a:pt x="10185" y="9619"/>
                    </a:cubicBezTo>
                    <a:cubicBezTo>
                      <a:pt x="10185" y="11135"/>
                      <a:pt x="11317" y="12357"/>
                      <a:pt x="12833" y="12357"/>
                    </a:cubicBezTo>
                    <a:lnTo>
                      <a:pt x="19623" y="12357"/>
                    </a:lnTo>
                    <a:cubicBezTo>
                      <a:pt x="23018" y="12357"/>
                      <a:pt x="25847" y="9528"/>
                      <a:pt x="25847" y="6133"/>
                    </a:cubicBezTo>
                    <a:cubicBezTo>
                      <a:pt x="25847" y="2739"/>
                      <a:pt x="23018" y="0"/>
                      <a:pt x="19623" y="0"/>
                    </a:cubicBezTo>
                    <a:close/>
                  </a:path>
                </a:pathLst>
              </a:custGeom>
              <a:solidFill>
                <a:srgbClr val="9CC4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4" name="Google Shape;1454;p26"/>
              <p:cNvSpPr/>
              <p:nvPr/>
            </p:nvSpPr>
            <p:spPr>
              <a:xfrm>
                <a:off x="3744350" y="1947400"/>
                <a:ext cx="117725" cy="280650"/>
              </a:xfrm>
              <a:custGeom>
                <a:avLst/>
                <a:gdLst/>
                <a:ahLst/>
                <a:cxnLst/>
                <a:rect l="l" t="t" r="r" b="b"/>
                <a:pathLst>
                  <a:path w="4709" h="11226" extrusionOk="0">
                    <a:moveTo>
                      <a:pt x="1" y="0"/>
                    </a:moveTo>
                    <a:lnTo>
                      <a:pt x="1" y="11226"/>
                    </a:lnTo>
                    <a:lnTo>
                      <a:pt x="4708" y="11226"/>
                    </a:lnTo>
                    <a:lnTo>
                      <a:pt x="4708" y="0"/>
                    </a:lnTo>
                    <a:close/>
                  </a:path>
                </a:pathLst>
              </a:custGeom>
              <a:solidFill>
                <a:srgbClr val="E84F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5" name="Google Shape;1455;p26"/>
              <p:cNvSpPr/>
              <p:nvPr/>
            </p:nvSpPr>
            <p:spPr>
              <a:xfrm>
                <a:off x="3725675" y="2552450"/>
                <a:ext cx="332150" cy="227275"/>
              </a:xfrm>
              <a:custGeom>
                <a:avLst/>
                <a:gdLst/>
                <a:ahLst/>
                <a:cxnLst/>
                <a:rect l="l" t="t" r="r" b="b"/>
                <a:pathLst>
                  <a:path w="13286" h="9091" extrusionOk="0">
                    <a:moveTo>
                      <a:pt x="9222" y="1"/>
                    </a:moveTo>
                    <a:cubicBezTo>
                      <a:pt x="8886" y="1"/>
                      <a:pt x="8542" y="42"/>
                      <a:pt x="8194" y="128"/>
                    </a:cubicBezTo>
                    <a:lnTo>
                      <a:pt x="3101" y="1440"/>
                    </a:lnTo>
                    <a:cubicBezTo>
                      <a:pt x="1313" y="1916"/>
                      <a:pt x="1" y="3523"/>
                      <a:pt x="1" y="5401"/>
                    </a:cubicBezTo>
                    <a:cubicBezTo>
                      <a:pt x="1" y="7483"/>
                      <a:pt x="1698" y="9090"/>
                      <a:pt x="3667" y="9090"/>
                    </a:cubicBezTo>
                    <a:lnTo>
                      <a:pt x="9619" y="9090"/>
                    </a:lnTo>
                    <a:cubicBezTo>
                      <a:pt x="11679" y="9090"/>
                      <a:pt x="13286" y="7483"/>
                      <a:pt x="13286" y="5401"/>
                    </a:cubicBezTo>
                    <a:lnTo>
                      <a:pt x="13286" y="4088"/>
                    </a:lnTo>
                    <a:cubicBezTo>
                      <a:pt x="13286" y="1788"/>
                      <a:pt x="11442" y="1"/>
                      <a:pt x="9222" y="1"/>
                    </a:cubicBezTo>
                    <a:close/>
                  </a:path>
                </a:pathLst>
              </a:custGeom>
              <a:solidFill>
                <a:srgbClr val="4675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6" name="Google Shape;1456;p26"/>
              <p:cNvSpPr/>
              <p:nvPr/>
            </p:nvSpPr>
            <p:spPr>
              <a:xfrm>
                <a:off x="4019900" y="2475300"/>
                <a:ext cx="37925" cy="200300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8012" extrusionOk="0">
                    <a:moveTo>
                      <a:pt x="0" y="0"/>
                    </a:moveTo>
                    <a:lnTo>
                      <a:pt x="0" y="8012"/>
                    </a:lnTo>
                    <a:lnTo>
                      <a:pt x="1517" y="8012"/>
                    </a:lnTo>
                    <a:lnTo>
                      <a:pt x="1517" y="0"/>
                    </a:lnTo>
                    <a:close/>
                  </a:path>
                </a:pathLst>
              </a:custGeom>
              <a:solidFill>
                <a:srgbClr val="6D9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26"/>
              <p:cNvSpPr/>
              <p:nvPr/>
            </p:nvSpPr>
            <p:spPr>
              <a:xfrm>
                <a:off x="3449575" y="2020375"/>
                <a:ext cx="327625" cy="511525"/>
              </a:xfrm>
              <a:custGeom>
                <a:avLst/>
                <a:gdLst/>
                <a:ahLst/>
                <a:cxnLst/>
                <a:rect l="l" t="t" r="r" b="b"/>
                <a:pathLst>
                  <a:path w="13105" h="20461" extrusionOk="0">
                    <a:moveTo>
                      <a:pt x="10185" y="1"/>
                    </a:moveTo>
                    <a:cubicBezTo>
                      <a:pt x="5477" y="1"/>
                      <a:pt x="1517" y="3486"/>
                      <a:pt x="951" y="8216"/>
                    </a:cubicBezTo>
                    <a:lnTo>
                      <a:pt x="566" y="11883"/>
                    </a:lnTo>
                    <a:cubicBezTo>
                      <a:pt x="0" y="16409"/>
                      <a:pt x="3576" y="20460"/>
                      <a:pt x="8216" y="20460"/>
                    </a:cubicBezTo>
                    <a:cubicBezTo>
                      <a:pt x="10932" y="20460"/>
                      <a:pt x="13104" y="18197"/>
                      <a:pt x="13104" y="15459"/>
                    </a:cubicBezTo>
                    <a:lnTo>
                      <a:pt x="13104" y="2830"/>
                    </a:lnTo>
                    <a:cubicBezTo>
                      <a:pt x="13104" y="1223"/>
                      <a:pt x="11792" y="1"/>
                      <a:pt x="10185" y="1"/>
                    </a:cubicBezTo>
                    <a:close/>
                  </a:path>
                </a:pathLst>
              </a:custGeom>
              <a:solidFill>
                <a:srgbClr val="FFD3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26"/>
              <p:cNvSpPr/>
              <p:nvPr/>
            </p:nvSpPr>
            <p:spPr>
              <a:xfrm>
                <a:off x="3829225" y="2020375"/>
                <a:ext cx="327625" cy="511525"/>
              </a:xfrm>
              <a:custGeom>
                <a:avLst/>
                <a:gdLst/>
                <a:ahLst/>
                <a:cxnLst/>
                <a:rect l="l" t="t" r="r" b="b"/>
                <a:pathLst>
                  <a:path w="13105" h="20461" extrusionOk="0">
                    <a:moveTo>
                      <a:pt x="2920" y="1"/>
                    </a:moveTo>
                    <a:cubicBezTo>
                      <a:pt x="1313" y="1"/>
                      <a:pt x="0" y="1223"/>
                      <a:pt x="0" y="2830"/>
                    </a:cubicBezTo>
                    <a:lnTo>
                      <a:pt x="0" y="15459"/>
                    </a:lnTo>
                    <a:cubicBezTo>
                      <a:pt x="0" y="18197"/>
                      <a:pt x="2264" y="20460"/>
                      <a:pt x="4912" y="20460"/>
                    </a:cubicBezTo>
                    <a:cubicBezTo>
                      <a:pt x="9529" y="20460"/>
                      <a:pt x="13104" y="16409"/>
                      <a:pt x="12629" y="11883"/>
                    </a:cubicBezTo>
                    <a:lnTo>
                      <a:pt x="12154" y="8216"/>
                    </a:lnTo>
                    <a:cubicBezTo>
                      <a:pt x="11588" y="3486"/>
                      <a:pt x="7627" y="1"/>
                      <a:pt x="2920" y="1"/>
                    </a:cubicBezTo>
                    <a:close/>
                  </a:path>
                </a:pathLst>
              </a:custGeom>
              <a:solidFill>
                <a:srgbClr val="FFD3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26"/>
              <p:cNvSpPr/>
              <p:nvPr/>
            </p:nvSpPr>
            <p:spPr>
              <a:xfrm>
                <a:off x="3694575" y="2138075"/>
                <a:ext cx="217275" cy="132425"/>
              </a:xfrm>
              <a:custGeom>
                <a:avLst/>
                <a:gdLst/>
                <a:ahLst/>
                <a:cxnLst/>
                <a:rect l="l" t="t" r="r" b="b"/>
                <a:pathLst>
                  <a:path w="8691" h="5297" extrusionOk="0">
                    <a:moveTo>
                      <a:pt x="0" y="0"/>
                    </a:moveTo>
                    <a:lnTo>
                      <a:pt x="0" y="5296"/>
                    </a:lnTo>
                    <a:lnTo>
                      <a:pt x="8691" y="5296"/>
                    </a:lnTo>
                    <a:lnTo>
                      <a:pt x="8691" y="0"/>
                    </a:lnTo>
                    <a:close/>
                  </a:path>
                </a:pathLst>
              </a:custGeom>
              <a:solidFill>
                <a:srgbClr val="FBCDB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26"/>
              <p:cNvSpPr/>
              <p:nvPr/>
            </p:nvSpPr>
            <p:spPr>
              <a:xfrm>
                <a:off x="2992400" y="3343225"/>
                <a:ext cx="626950" cy="2109900"/>
              </a:xfrm>
              <a:custGeom>
                <a:avLst/>
                <a:gdLst/>
                <a:ahLst/>
                <a:cxnLst/>
                <a:rect l="l" t="t" r="r" b="b"/>
                <a:pathLst>
                  <a:path w="25078" h="84396" extrusionOk="0">
                    <a:moveTo>
                      <a:pt x="11973" y="1"/>
                    </a:moveTo>
                    <a:lnTo>
                      <a:pt x="12810" y="79213"/>
                    </a:lnTo>
                    <a:lnTo>
                      <a:pt x="3396" y="80525"/>
                    </a:lnTo>
                    <a:cubicBezTo>
                      <a:pt x="1404" y="80797"/>
                      <a:pt x="1" y="82404"/>
                      <a:pt x="1" y="84395"/>
                    </a:cubicBezTo>
                    <a:lnTo>
                      <a:pt x="21026" y="84395"/>
                    </a:lnTo>
                    <a:lnTo>
                      <a:pt x="25077" y="1585"/>
                    </a:lnTo>
                    <a:lnTo>
                      <a:pt x="11973" y="1"/>
                    </a:lnTo>
                    <a:close/>
                  </a:path>
                </a:pathLst>
              </a:custGeom>
              <a:solidFill>
                <a:srgbClr val="DD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1" name="Google Shape;1461;p26"/>
              <p:cNvSpPr/>
              <p:nvPr/>
            </p:nvSpPr>
            <p:spPr>
              <a:xfrm>
                <a:off x="3987075" y="3343225"/>
                <a:ext cx="626950" cy="2109900"/>
              </a:xfrm>
              <a:custGeom>
                <a:avLst/>
                <a:gdLst/>
                <a:ahLst/>
                <a:cxnLst/>
                <a:rect l="l" t="t" r="r" b="b"/>
                <a:pathLst>
                  <a:path w="25078" h="84396" extrusionOk="0">
                    <a:moveTo>
                      <a:pt x="13105" y="1"/>
                    </a:moveTo>
                    <a:lnTo>
                      <a:pt x="1" y="1585"/>
                    </a:lnTo>
                    <a:lnTo>
                      <a:pt x="4052" y="84395"/>
                    </a:lnTo>
                    <a:lnTo>
                      <a:pt x="25077" y="84395"/>
                    </a:lnTo>
                    <a:cubicBezTo>
                      <a:pt x="25077" y="82404"/>
                      <a:pt x="23674" y="80797"/>
                      <a:pt x="21682" y="80525"/>
                    </a:cubicBezTo>
                    <a:lnTo>
                      <a:pt x="12267" y="79213"/>
                    </a:lnTo>
                    <a:lnTo>
                      <a:pt x="13105" y="1"/>
                    </a:lnTo>
                    <a:close/>
                  </a:path>
                </a:pathLst>
              </a:custGeom>
              <a:solidFill>
                <a:srgbClr val="DD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26"/>
              <p:cNvSpPr/>
              <p:nvPr/>
            </p:nvSpPr>
            <p:spPr>
              <a:xfrm>
                <a:off x="4041400" y="3439425"/>
                <a:ext cx="226350" cy="1063725"/>
              </a:xfrm>
              <a:custGeom>
                <a:avLst/>
                <a:gdLst/>
                <a:ahLst/>
                <a:cxnLst/>
                <a:rect l="l" t="t" r="r" b="b"/>
                <a:pathLst>
                  <a:path w="9054" h="42549" extrusionOk="0">
                    <a:moveTo>
                      <a:pt x="2264" y="0"/>
                    </a:moveTo>
                    <a:cubicBezTo>
                      <a:pt x="951" y="0"/>
                      <a:pt x="0" y="1132"/>
                      <a:pt x="0" y="2376"/>
                    </a:cubicBezTo>
                    <a:lnTo>
                      <a:pt x="1132" y="38678"/>
                    </a:lnTo>
                    <a:cubicBezTo>
                      <a:pt x="1223" y="40851"/>
                      <a:pt x="2920" y="42548"/>
                      <a:pt x="5093" y="42548"/>
                    </a:cubicBezTo>
                    <a:cubicBezTo>
                      <a:pt x="7265" y="42548"/>
                      <a:pt x="9053" y="40647"/>
                      <a:pt x="9053" y="38475"/>
                    </a:cubicBezTo>
                    <a:lnTo>
                      <a:pt x="8397" y="2263"/>
                    </a:lnTo>
                    <a:cubicBezTo>
                      <a:pt x="8397" y="1041"/>
                      <a:pt x="7446" y="0"/>
                      <a:pt x="6224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26"/>
              <p:cNvSpPr/>
              <p:nvPr/>
            </p:nvSpPr>
            <p:spPr>
              <a:xfrm>
                <a:off x="4071950" y="3489200"/>
                <a:ext cx="160150" cy="919450"/>
              </a:xfrm>
              <a:custGeom>
                <a:avLst/>
                <a:gdLst/>
                <a:ahLst/>
                <a:cxnLst/>
                <a:rect l="l" t="t" r="r" b="b"/>
                <a:pathLst>
                  <a:path w="6406" h="36778" extrusionOk="0">
                    <a:moveTo>
                      <a:pt x="1879" y="1"/>
                    </a:moveTo>
                    <a:cubicBezTo>
                      <a:pt x="861" y="1"/>
                      <a:pt x="1" y="838"/>
                      <a:pt x="1" y="1789"/>
                    </a:cubicBezTo>
                    <a:cubicBezTo>
                      <a:pt x="1" y="2739"/>
                      <a:pt x="747" y="3577"/>
                      <a:pt x="1698" y="3667"/>
                    </a:cubicBezTo>
                    <a:lnTo>
                      <a:pt x="2173" y="33655"/>
                    </a:lnTo>
                    <a:cubicBezTo>
                      <a:pt x="1517" y="33858"/>
                      <a:pt x="951" y="34424"/>
                      <a:pt x="951" y="35171"/>
                    </a:cubicBezTo>
                    <a:cubicBezTo>
                      <a:pt x="951" y="36121"/>
                      <a:pt x="1698" y="36778"/>
                      <a:pt x="2649" y="36778"/>
                    </a:cubicBezTo>
                    <a:cubicBezTo>
                      <a:pt x="3011" y="36778"/>
                      <a:pt x="3395" y="36597"/>
                      <a:pt x="3690" y="36393"/>
                    </a:cubicBezTo>
                    <a:cubicBezTo>
                      <a:pt x="3961" y="36597"/>
                      <a:pt x="4346" y="36778"/>
                      <a:pt x="4821" y="36778"/>
                    </a:cubicBezTo>
                    <a:cubicBezTo>
                      <a:pt x="5659" y="36778"/>
                      <a:pt x="6405" y="36121"/>
                      <a:pt x="6405" y="35171"/>
                    </a:cubicBezTo>
                    <a:cubicBezTo>
                      <a:pt x="6405" y="34424"/>
                      <a:pt x="5840" y="33768"/>
                      <a:pt x="5093" y="33564"/>
                    </a:cubicBezTo>
                    <a:lnTo>
                      <a:pt x="4618" y="3577"/>
                    </a:lnTo>
                    <a:cubicBezTo>
                      <a:pt x="5478" y="3486"/>
                      <a:pt x="6134" y="2739"/>
                      <a:pt x="6134" y="1789"/>
                    </a:cubicBezTo>
                    <a:cubicBezTo>
                      <a:pt x="6134" y="838"/>
                      <a:pt x="5387" y="1"/>
                      <a:pt x="4346" y="1"/>
                    </a:cubicBezTo>
                    <a:cubicBezTo>
                      <a:pt x="3871" y="1"/>
                      <a:pt x="3395" y="182"/>
                      <a:pt x="3124" y="476"/>
                    </a:cubicBezTo>
                    <a:cubicBezTo>
                      <a:pt x="2739" y="182"/>
                      <a:pt x="2354" y="1"/>
                      <a:pt x="1879" y="1"/>
                    </a:cubicBezTo>
                    <a:close/>
                  </a:path>
                </a:pathLst>
              </a:custGeom>
              <a:solidFill>
                <a:srgbClr val="F1F2E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26"/>
              <p:cNvSpPr/>
              <p:nvPr/>
            </p:nvSpPr>
            <p:spPr>
              <a:xfrm>
                <a:off x="3829225" y="2088850"/>
                <a:ext cx="63400" cy="148250"/>
              </a:xfrm>
              <a:custGeom>
                <a:avLst/>
                <a:gdLst/>
                <a:ahLst/>
                <a:cxnLst/>
                <a:rect l="l" t="t" r="r" b="b"/>
                <a:pathLst>
                  <a:path w="2536" h="5930" extrusionOk="0">
                    <a:moveTo>
                      <a:pt x="1313" y="0"/>
                    </a:moveTo>
                    <a:cubicBezTo>
                      <a:pt x="566" y="0"/>
                      <a:pt x="0" y="566"/>
                      <a:pt x="0" y="1223"/>
                    </a:cubicBezTo>
                    <a:lnTo>
                      <a:pt x="0" y="5930"/>
                    </a:lnTo>
                    <a:lnTo>
                      <a:pt x="2535" y="5930"/>
                    </a:lnTo>
                    <a:lnTo>
                      <a:pt x="2535" y="1223"/>
                    </a:lnTo>
                    <a:cubicBezTo>
                      <a:pt x="2535" y="566"/>
                      <a:pt x="1969" y="0"/>
                      <a:pt x="1313" y="0"/>
                    </a:cubicBezTo>
                    <a:close/>
                  </a:path>
                </a:pathLst>
              </a:custGeom>
              <a:solidFill>
                <a:srgbClr val="0088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26"/>
              <p:cNvSpPr/>
              <p:nvPr/>
            </p:nvSpPr>
            <p:spPr>
              <a:xfrm>
                <a:off x="3739825" y="2169200"/>
                <a:ext cx="273300" cy="327625"/>
              </a:xfrm>
              <a:custGeom>
                <a:avLst/>
                <a:gdLst/>
                <a:ahLst/>
                <a:cxnLst/>
                <a:rect l="l" t="t" r="r" b="b"/>
                <a:pathLst>
                  <a:path w="10932" h="13105" extrusionOk="0">
                    <a:moveTo>
                      <a:pt x="6405" y="0"/>
                    </a:moveTo>
                    <a:cubicBezTo>
                      <a:pt x="2830" y="0"/>
                      <a:pt x="1" y="2920"/>
                      <a:pt x="1" y="6405"/>
                    </a:cubicBezTo>
                    <a:lnTo>
                      <a:pt x="1" y="8578"/>
                    </a:lnTo>
                    <a:cubicBezTo>
                      <a:pt x="1" y="11112"/>
                      <a:pt x="1970" y="13104"/>
                      <a:pt x="4527" y="13104"/>
                    </a:cubicBezTo>
                    <a:cubicBezTo>
                      <a:pt x="8012" y="13104"/>
                      <a:pt x="10932" y="10275"/>
                      <a:pt x="10932" y="6677"/>
                    </a:cubicBezTo>
                    <a:lnTo>
                      <a:pt x="10932" y="4527"/>
                    </a:lnTo>
                    <a:cubicBezTo>
                      <a:pt x="10932" y="2060"/>
                      <a:pt x="8850" y="0"/>
                      <a:pt x="6405" y="0"/>
                    </a:cubicBezTo>
                    <a:close/>
                  </a:path>
                </a:pathLst>
              </a:custGeom>
              <a:solidFill>
                <a:srgbClr val="E84F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26"/>
              <p:cNvSpPr/>
              <p:nvPr/>
            </p:nvSpPr>
            <p:spPr>
              <a:xfrm>
                <a:off x="3911825" y="2065075"/>
                <a:ext cx="101300" cy="233700"/>
              </a:xfrm>
              <a:custGeom>
                <a:avLst/>
                <a:gdLst/>
                <a:ahLst/>
                <a:cxnLst/>
                <a:rect l="l" t="t" r="r" b="b"/>
                <a:pathLst>
                  <a:path w="4052" h="9348" extrusionOk="0">
                    <a:moveTo>
                      <a:pt x="1970" y="1"/>
                    </a:moveTo>
                    <a:cubicBezTo>
                      <a:pt x="929" y="1"/>
                      <a:pt x="1" y="951"/>
                      <a:pt x="1" y="2083"/>
                    </a:cubicBezTo>
                    <a:lnTo>
                      <a:pt x="1" y="9348"/>
                    </a:lnTo>
                    <a:lnTo>
                      <a:pt x="4052" y="9348"/>
                    </a:lnTo>
                    <a:lnTo>
                      <a:pt x="4052" y="2083"/>
                    </a:lnTo>
                    <a:cubicBezTo>
                      <a:pt x="4052" y="951"/>
                      <a:pt x="3101" y="1"/>
                      <a:pt x="1970" y="1"/>
                    </a:cubicBezTo>
                    <a:close/>
                  </a:path>
                </a:pathLst>
              </a:custGeom>
              <a:solidFill>
                <a:srgbClr val="E84F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26"/>
              <p:cNvSpPr/>
              <p:nvPr/>
            </p:nvSpPr>
            <p:spPr>
              <a:xfrm>
                <a:off x="3437700" y="3338125"/>
                <a:ext cx="136950" cy="1563350"/>
              </a:xfrm>
              <a:custGeom>
                <a:avLst/>
                <a:gdLst/>
                <a:ahLst/>
                <a:cxnLst/>
                <a:rect l="l" t="t" r="r" b="b"/>
                <a:pathLst>
                  <a:path w="5478" h="62534" extrusionOk="0">
                    <a:moveTo>
                      <a:pt x="4051" y="1"/>
                    </a:moveTo>
                    <a:cubicBezTo>
                      <a:pt x="3214" y="1"/>
                      <a:pt x="2558" y="567"/>
                      <a:pt x="2558" y="1427"/>
                    </a:cubicBezTo>
                    <a:lnTo>
                      <a:pt x="0" y="61017"/>
                    </a:lnTo>
                    <a:cubicBezTo>
                      <a:pt x="0" y="61764"/>
                      <a:pt x="566" y="62443"/>
                      <a:pt x="1335" y="62533"/>
                    </a:cubicBezTo>
                    <a:lnTo>
                      <a:pt x="1426" y="62533"/>
                    </a:lnTo>
                    <a:cubicBezTo>
                      <a:pt x="2173" y="62533"/>
                      <a:pt x="2829" y="61877"/>
                      <a:pt x="2829" y="61107"/>
                    </a:cubicBezTo>
                    <a:lnTo>
                      <a:pt x="5387" y="1517"/>
                    </a:lnTo>
                    <a:cubicBezTo>
                      <a:pt x="5477" y="657"/>
                      <a:pt x="4821" y="1"/>
                      <a:pt x="4051" y="1"/>
                    </a:cubicBezTo>
                    <a:close/>
                  </a:path>
                </a:pathLst>
              </a:custGeom>
              <a:solidFill>
                <a:srgbClr val="E54C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26"/>
              <p:cNvSpPr/>
              <p:nvPr/>
            </p:nvSpPr>
            <p:spPr>
              <a:xfrm>
                <a:off x="3340950" y="3277025"/>
                <a:ext cx="169750" cy="1864900"/>
              </a:xfrm>
              <a:custGeom>
                <a:avLst/>
                <a:gdLst/>
                <a:ahLst/>
                <a:cxnLst/>
                <a:rect l="l" t="t" r="r" b="b"/>
                <a:pathLst>
                  <a:path w="6790" h="74596" extrusionOk="0">
                    <a:moveTo>
                      <a:pt x="2467" y="1"/>
                    </a:moveTo>
                    <a:cubicBezTo>
                      <a:pt x="1697" y="1"/>
                      <a:pt x="1041" y="566"/>
                      <a:pt x="1041" y="1404"/>
                    </a:cubicBezTo>
                    <a:lnTo>
                      <a:pt x="0" y="71382"/>
                    </a:lnTo>
                    <a:cubicBezTo>
                      <a:pt x="0" y="72242"/>
                      <a:pt x="294" y="73079"/>
                      <a:pt x="951" y="73645"/>
                    </a:cubicBezTo>
                    <a:cubicBezTo>
                      <a:pt x="1516" y="74302"/>
                      <a:pt x="2376" y="74596"/>
                      <a:pt x="3214" y="74596"/>
                    </a:cubicBezTo>
                    <a:cubicBezTo>
                      <a:pt x="4911" y="74596"/>
                      <a:pt x="6337" y="73261"/>
                      <a:pt x="6428" y="71563"/>
                    </a:cubicBezTo>
                    <a:lnTo>
                      <a:pt x="6699" y="63551"/>
                    </a:lnTo>
                    <a:cubicBezTo>
                      <a:pt x="6790" y="62805"/>
                      <a:pt x="6133" y="62148"/>
                      <a:pt x="5386" y="62058"/>
                    </a:cubicBezTo>
                    <a:cubicBezTo>
                      <a:pt x="4526" y="62058"/>
                      <a:pt x="3870" y="62623"/>
                      <a:pt x="3870" y="63461"/>
                    </a:cubicBezTo>
                    <a:lnTo>
                      <a:pt x="3508" y="71473"/>
                    </a:lnTo>
                    <a:cubicBezTo>
                      <a:pt x="3508" y="71563"/>
                      <a:pt x="3395" y="71767"/>
                      <a:pt x="3214" y="71767"/>
                    </a:cubicBezTo>
                    <a:cubicBezTo>
                      <a:pt x="3123" y="71767"/>
                      <a:pt x="3033" y="71676"/>
                      <a:pt x="2942" y="71676"/>
                    </a:cubicBezTo>
                    <a:cubicBezTo>
                      <a:pt x="2942" y="71563"/>
                      <a:pt x="2829" y="71563"/>
                      <a:pt x="2829" y="71382"/>
                    </a:cubicBezTo>
                    <a:lnTo>
                      <a:pt x="3961" y="1404"/>
                    </a:lnTo>
                    <a:cubicBezTo>
                      <a:pt x="3961" y="657"/>
                      <a:pt x="3304" y="1"/>
                      <a:pt x="2557" y="1"/>
                    </a:cubicBezTo>
                    <a:close/>
                  </a:path>
                </a:pathLst>
              </a:custGeom>
              <a:solidFill>
                <a:srgbClr val="4675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9" name="Google Shape;1469;p26"/>
              <p:cNvSpPr/>
              <p:nvPr/>
            </p:nvSpPr>
            <p:spPr>
              <a:xfrm>
                <a:off x="3235125" y="240375"/>
                <a:ext cx="1105600" cy="763850"/>
              </a:xfrm>
              <a:custGeom>
                <a:avLst/>
                <a:gdLst/>
                <a:ahLst/>
                <a:cxnLst/>
                <a:rect l="l" t="t" r="r" b="b"/>
                <a:pathLst>
                  <a:path w="44224" h="30554" extrusionOk="0">
                    <a:moveTo>
                      <a:pt x="22067" y="1"/>
                    </a:moveTo>
                    <a:cubicBezTo>
                      <a:pt x="14802" y="1"/>
                      <a:pt x="18491" y="3486"/>
                      <a:pt x="18491" y="3486"/>
                    </a:cubicBezTo>
                    <a:cubicBezTo>
                      <a:pt x="18491" y="3486"/>
                      <a:pt x="15191" y="3040"/>
                      <a:pt x="11975" y="3040"/>
                    </a:cubicBezTo>
                    <a:cubicBezTo>
                      <a:pt x="9484" y="3040"/>
                      <a:pt x="7044" y="3307"/>
                      <a:pt x="6225" y="4255"/>
                    </a:cubicBezTo>
                    <a:cubicBezTo>
                      <a:pt x="4437" y="6428"/>
                      <a:pt x="8759" y="6881"/>
                      <a:pt x="8759" y="6881"/>
                    </a:cubicBezTo>
                    <a:cubicBezTo>
                      <a:pt x="8759" y="6881"/>
                      <a:pt x="1" y="10389"/>
                      <a:pt x="1314" y="11973"/>
                    </a:cubicBezTo>
                    <a:cubicBezTo>
                      <a:pt x="2379" y="13174"/>
                      <a:pt x="4014" y="13325"/>
                      <a:pt x="4771" y="13325"/>
                    </a:cubicBezTo>
                    <a:cubicBezTo>
                      <a:pt x="5028" y="13325"/>
                      <a:pt x="5184" y="13308"/>
                      <a:pt x="5184" y="13308"/>
                    </a:cubicBezTo>
                    <a:lnTo>
                      <a:pt x="5184" y="13308"/>
                    </a:lnTo>
                    <a:cubicBezTo>
                      <a:pt x="5184" y="13308"/>
                      <a:pt x="1223" y="16612"/>
                      <a:pt x="3780" y="18581"/>
                    </a:cubicBezTo>
                    <a:cubicBezTo>
                      <a:pt x="3871" y="18672"/>
                      <a:pt x="3961" y="18672"/>
                      <a:pt x="4052" y="18762"/>
                    </a:cubicBezTo>
                    <a:cubicBezTo>
                      <a:pt x="3101" y="24330"/>
                      <a:pt x="3577" y="30554"/>
                      <a:pt x="5568" y="30554"/>
                    </a:cubicBezTo>
                    <a:cubicBezTo>
                      <a:pt x="7741" y="30554"/>
                      <a:pt x="8963" y="23108"/>
                      <a:pt x="9325" y="18966"/>
                    </a:cubicBezTo>
                    <a:cubicBezTo>
                      <a:pt x="18016" y="18491"/>
                      <a:pt x="33292" y="15753"/>
                      <a:pt x="33293" y="15752"/>
                    </a:cubicBezTo>
                    <a:lnTo>
                      <a:pt x="33293" y="15752"/>
                    </a:lnTo>
                    <a:cubicBezTo>
                      <a:pt x="33293" y="15753"/>
                      <a:pt x="33207" y="19064"/>
                      <a:pt x="33978" y="19064"/>
                    </a:cubicBezTo>
                    <a:cubicBezTo>
                      <a:pt x="33998" y="19064"/>
                      <a:pt x="34018" y="19061"/>
                      <a:pt x="34039" y="19057"/>
                    </a:cubicBezTo>
                    <a:cubicBezTo>
                      <a:pt x="34899" y="18966"/>
                      <a:pt x="36597" y="16409"/>
                      <a:pt x="36597" y="16409"/>
                    </a:cubicBezTo>
                    <a:cubicBezTo>
                      <a:pt x="36597" y="16409"/>
                      <a:pt x="37615" y="30554"/>
                      <a:pt x="40648" y="30554"/>
                    </a:cubicBezTo>
                    <a:cubicBezTo>
                      <a:pt x="44224" y="30554"/>
                      <a:pt x="42821" y="10275"/>
                      <a:pt x="37253" y="10185"/>
                    </a:cubicBezTo>
                    <a:cubicBezTo>
                      <a:pt x="37253" y="10185"/>
                      <a:pt x="32523" y="1"/>
                      <a:pt x="22067" y="1"/>
                    </a:cubicBezTo>
                    <a:close/>
                  </a:path>
                </a:pathLst>
              </a:custGeom>
              <a:solidFill>
                <a:srgbClr val="7542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26"/>
              <p:cNvSpPr/>
              <p:nvPr/>
            </p:nvSpPr>
            <p:spPr>
              <a:xfrm>
                <a:off x="3725675" y="1029000"/>
                <a:ext cx="122250" cy="175525"/>
              </a:xfrm>
              <a:custGeom>
                <a:avLst/>
                <a:gdLst/>
                <a:ahLst/>
                <a:cxnLst/>
                <a:rect l="l" t="t" r="r" b="b"/>
                <a:pathLst>
                  <a:path w="4890" h="7021" extrusionOk="0">
                    <a:moveTo>
                      <a:pt x="3834" y="0"/>
                    </a:moveTo>
                    <a:cubicBezTo>
                      <a:pt x="3669" y="0"/>
                      <a:pt x="3485" y="15"/>
                      <a:pt x="3282" y="50"/>
                    </a:cubicBezTo>
                    <a:cubicBezTo>
                      <a:pt x="2717" y="50"/>
                      <a:pt x="2151" y="344"/>
                      <a:pt x="1585" y="706"/>
                    </a:cubicBezTo>
                    <a:cubicBezTo>
                      <a:pt x="1019" y="1091"/>
                      <a:pt x="453" y="1657"/>
                      <a:pt x="182" y="2494"/>
                    </a:cubicBezTo>
                    <a:cubicBezTo>
                      <a:pt x="1" y="3264"/>
                      <a:pt x="1" y="4101"/>
                      <a:pt x="272" y="4757"/>
                    </a:cubicBezTo>
                    <a:cubicBezTo>
                      <a:pt x="453" y="5436"/>
                      <a:pt x="838" y="5889"/>
                      <a:pt x="1223" y="6274"/>
                    </a:cubicBezTo>
                    <a:cubicBezTo>
                      <a:pt x="1970" y="7021"/>
                      <a:pt x="2626" y="7021"/>
                      <a:pt x="2626" y="7021"/>
                    </a:cubicBezTo>
                    <a:cubicBezTo>
                      <a:pt x="2717" y="6930"/>
                      <a:pt x="2060" y="6658"/>
                      <a:pt x="1495" y="6002"/>
                    </a:cubicBezTo>
                    <a:cubicBezTo>
                      <a:pt x="929" y="5323"/>
                      <a:pt x="363" y="4010"/>
                      <a:pt x="838" y="2698"/>
                    </a:cubicBezTo>
                    <a:cubicBezTo>
                      <a:pt x="1223" y="1363"/>
                      <a:pt x="2445" y="706"/>
                      <a:pt x="3396" y="435"/>
                    </a:cubicBezTo>
                    <a:cubicBezTo>
                      <a:pt x="3701" y="360"/>
                      <a:pt x="3970" y="340"/>
                      <a:pt x="4193" y="340"/>
                    </a:cubicBezTo>
                    <a:cubicBezTo>
                      <a:pt x="4458" y="340"/>
                      <a:pt x="4658" y="369"/>
                      <a:pt x="4777" y="369"/>
                    </a:cubicBezTo>
                    <a:cubicBezTo>
                      <a:pt x="4833" y="369"/>
                      <a:pt x="4871" y="362"/>
                      <a:pt x="4889" y="344"/>
                    </a:cubicBezTo>
                    <a:cubicBezTo>
                      <a:pt x="4889" y="253"/>
                      <a:pt x="4522" y="0"/>
                      <a:pt x="3834" y="0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26"/>
              <p:cNvSpPr/>
              <p:nvPr/>
            </p:nvSpPr>
            <p:spPr>
              <a:xfrm>
                <a:off x="3831500" y="1162150"/>
                <a:ext cx="37925" cy="26050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1042" extrusionOk="0">
                    <a:moveTo>
                      <a:pt x="1212" y="0"/>
                    </a:moveTo>
                    <a:cubicBezTo>
                      <a:pt x="1044" y="0"/>
                      <a:pt x="809" y="105"/>
                      <a:pt x="566" y="291"/>
                    </a:cubicBezTo>
                    <a:cubicBezTo>
                      <a:pt x="294" y="472"/>
                      <a:pt x="0" y="767"/>
                      <a:pt x="181" y="948"/>
                    </a:cubicBezTo>
                    <a:cubicBezTo>
                      <a:pt x="221" y="1012"/>
                      <a:pt x="281" y="1042"/>
                      <a:pt x="359" y="1042"/>
                    </a:cubicBezTo>
                    <a:cubicBezTo>
                      <a:pt x="501" y="1042"/>
                      <a:pt x="702" y="942"/>
                      <a:pt x="951" y="767"/>
                    </a:cubicBezTo>
                    <a:cubicBezTo>
                      <a:pt x="1313" y="563"/>
                      <a:pt x="1516" y="291"/>
                      <a:pt x="1426" y="110"/>
                    </a:cubicBezTo>
                    <a:cubicBezTo>
                      <a:pt x="1384" y="36"/>
                      <a:pt x="1309" y="0"/>
                      <a:pt x="1212" y="0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26"/>
              <p:cNvSpPr/>
              <p:nvPr/>
            </p:nvSpPr>
            <p:spPr>
              <a:xfrm>
                <a:off x="3732475" y="1193175"/>
                <a:ext cx="181650" cy="86475"/>
              </a:xfrm>
              <a:custGeom>
                <a:avLst/>
                <a:gdLst/>
                <a:ahLst/>
                <a:cxnLst/>
                <a:rect l="l" t="t" r="r" b="b"/>
                <a:pathLst>
                  <a:path w="7266" h="3459" extrusionOk="0">
                    <a:moveTo>
                      <a:pt x="7175" y="1"/>
                    </a:moveTo>
                    <a:cubicBezTo>
                      <a:pt x="7084" y="1"/>
                      <a:pt x="6971" y="454"/>
                      <a:pt x="6518" y="1132"/>
                    </a:cubicBezTo>
                    <a:cubicBezTo>
                      <a:pt x="6043" y="1789"/>
                      <a:pt x="5183" y="2536"/>
                      <a:pt x="4052" y="2717"/>
                    </a:cubicBezTo>
                    <a:cubicBezTo>
                      <a:pt x="3790" y="2780"/>
                      <a:pt x="3537" y="2807"/>
                      <a:pt x="3293" y="2807"/>
                    </a:cubicBezTo>
                    <a:cubicBezTo>
                      <a:pt x="2401" y="2807"/>
                      <a:pt x="1648" y="2434"/>
                      <a:pt x="1132" y="2060"/>
                    </a:cubicBezTo>
                    <a:cubicBezTo>
                      <a:pt x="476" y="1698"/>
                      <a:pt x="181" y="1223"/>
                      <a:pt x="91" y="1223"/>
                    </a:cubicBezTo>
                    <a:cubicBezTo>
                      <a:pt x="0" y="1314"/>
                      <a:pt x="181" y="1879"/>
                      <a:pt x="860" y="2445"/>
                    </a:cubicBezTo>
                    <a:cubicBezTo>
                      <a:pt x="1411" y="2920"/>
                      <a:pt x="2361" y="3459"/>
                      <a:pt x="3482" y="3459"/>
                    </a:cubicBezTo>
                    <a:cubicBezTo>
                      <a:pt x="3696" y="3459"/>
                      <a:pt x="3917" y="3439"/>
                      <a:pt x="4142" y="3396"/>
                    </a:cubicBezTo>
                    <a:cubicBezTo>
                      <a:pt x="5568" y="3101"/>
                      <a:pt x="6518" y="2151"/>
                      <a:pt x="6881" y="1404"/>
                    </a:cubicBezTo>
                    <a:cubicBezTo>
                      <a:pt x="7265" y="567"/>
                      <a:pt x="7265" y="1"/>
                      <a:pt x="7175" y="1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26"/>
              <p:cNvSpPr/>
              <p:nvPr/>
            </p:nvSpPr>
            <p:spPr>
              <a:xfrm>
                <a:off x="3572350" y="1027825"/>
                <a:ext cx="37375" cy="113325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4533" extrusionOk="0">
                    <a:moveTo>
                      <a:pt x="611" y="1"/>
                    </a:moveTo>
                    <a:cubicBezTo>
                      <a:pt x="596" y="1"/>
                      <a:pt x="581" y="3"/>
                      <a:pt x="566" y="6"/>
                    </a:cubicBezTo>
                    <a:cubicBezTo>
                      <a:pt x="272" y="6"/>
                      <a:pt x="1" y="1047"/>
                      <a:pt x="182" y="2270"/>
                    </a:cubicBezTo>
                    <a:cubicBezTo>
                      <a:pt x="272" y="3582"/>
                      <a:pt x="657" y="4533"/>
                      <a:pt x="1042" y="4533"/>
                    </a:cubicBezTo>
                    <a:cubicBezTo>
                      <a:pt x="1313" y="4442"/>
                      <a:pt x="1494" y="3401"/>
                      <a:pt x="1404" y="2179"/>
                    </a:cubicBezTo>
                    <a:cubicBezTo>
                      <a:pt x="1317" y="1007"/>
                      <a:pt x="959" y="1"/>
                      <a:pt x="611" y="1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26"/>
              <p:cNvSpPr/>
              <p:nvPr/>
            </p:nvSpPr>
            <p:spPr>
              <a:xfrm>
                <a:off x="4005750" y="999525"/>
                <a:ext cx="37950" cy="108975"/>
              </a:xfrm>
              <a:custGeom>
                <a:avLst/>
                <a:gdLst/>
                <a:ahLst/>
                <a:cxnLst/>
                <a:rect l="l" t="t" r="r" b="b"/>
                <a:pathLst>
                  <a:path w="1518" h="4359" extrusionOk="0">
                    <a:moveTo>
                      <a:pt x="528" y="1"/>
                    </a:moveTo>
                    <a:cubicBezTo>
                      <a:pt x="511" y="1"/>
                      <a:pt x="493" y="3"/>
                      <a:pt x="476" y="7"/>
                    </a:cubicBezTo>
                    <a:cubicBezTo>
                      <a:pt x="204" y="7"/>
                      <a:pt x="1" y="1048"/>
                      <a:pt x="114" y="2270"/>
                    </a:cubicBezTo>
                    <a:cubicBezTo>
                      <a:pt x="287" y="3438"/>
                      <a:pt x="646" y="4358"/>
                      <a:pt x="994" y="4358"/>
                    </a:cubicBezTo>
                    <a:cubicBezTo>
                      <a:pt x="1010" y="4358"/>
                      <a:pt x="1026" y="4356"/>
                      <a:pt x="1042" y="4352"/>
                    </a:cubicBezTo>
                    <a:cubicBezTo>
                      <a:pt x="1336" y="4352"/>
                      <a:pt x="1517" y="3311"/>
                      <a:pt x="1426" y="2089"/>
                    </a:cubicBezTo>
                    <a:cubicBezTo>
                      <a:pt x="1254" y="900"/>
                      <a:pt x="895" y="1"/>
                      <a:pt x="528" y="1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26"/>
              <p:cNvSpPr/>
              <p:nvPr/>
            </p:nvSpPr>
            <p:spPr>
              <a:xfrm>
                <a:off x="3480125" y="833700"/>
                <a:ext cx="157875" cy="102225"/>
              </a:xfrm>
              <a:custGeom>
                <a:avLst/>
                <a:gdLst/>
                <a:ahLst/>
                <a:cxnLst/>
                <a:rect l="l" t="t" r="r" b="b"/>
                <a:pathLst>
                  <a:path w="6315" h="4089" extrusionOk="0">
                    <a:moveTo>
                      <a:pt x="4658" y="1"/>
                    </a:moveTo>
                    <a:cubicBezTo>
                      <a:pt x="3958" y="1"/>
                      <a:pt x="3083" y="152"/>
                      <a:pt x="2264" y="597"/>
                    </a:cubicBezTo>
                    <a:cubicBezTo>
                      <a:pt x="1223" y="1253"/>
                      <a:pt x="566" y="2113"/>
                      <a:pt x="295" y="2860"/>
                    </a:cubicBezTo>
                    <a:cubicBezTo>
                      <a:pt x="1" y="3516"/>
                      <a:pt x="1" y="3992"/>
                      <a:pt x="204" y="4082"/>
                    </a:cubicBezTo>
                    <a:cubicBezTo>
                      <a:pt x="214" y="4086"/>
                      <a:pt x="224" y="4088"/>
                      <a:pt x="235" y="4088"/>
                    </a:cubicBezTo>
                    <a:cubicBezTo>
                      <a:pt x="530" y="4088"/>
                      <a:pt x="1280" y="2645"/>
                      <a:pt x="2830" y="1729"/>
                    </a:cubicBezTo>
                    <a:cubicBezTo>
                      <a:pt x="4527" y="801"/>
                      <a:pt x="6224" y="982"/>
                      <a:pt x="6224" y="597"/>
                    </a:cubicBezTo>
                    <a:cubicBezTo>
                      <a:pt x="6315" y="416"/>
                      <a:pt x="5953" y="122"/>
                      <a:pt x="5183" y="31"/>
                    </a:cubicBezTo>
                    <a:cubicBezTo>
                      <a:pt x="5024" y="12"/>
                      <a:pt x="4847" y="1"/>
                      <a:pt x="4658" y="1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26"/>
              <p:cNvSpPr/>
              <p:nvPr/>
            </p:nvSpPr>
            <p:spPr>
              <a:xfrm>
                <a:off x="3944650" y="777225"/>
                <a:ext cx="179375" cy="77525"/>
              </a:xfrm>
              <a:custGeom>
                <a:avLst/>
                <a:gdLst/>
                <a:ahLst/>
                <a:cxnLst/>
                <a:rect l="l" t="t" r="r" b="b"/>
                <a:pathLst>
                  <a:path w="7175" h="3101" extrusionOk="0">
                    <a:moveTo>
                      <a:pt x="2176" y="0"/>
                    </a:moveTo>
                    <a:cubicBezTo>
                      <a:pt x="1788" y="0"/>
                      <a:pt x="1436" y="44"/>
                      <a:pt x="1132" y="117"/>
                    </a:cubicBezTo>
                    <a:cubicBezTo>
                      <a:pt x="385" y="321"/>
                      <a:pt x="0" y="593"/>
                      <a:pt x="0" y="683"/>
                    </a:cubicBezTo>
                    <a:cubicBezTo>
                      <a:pt x="91" y="1068"/>
                      <a:pt x="1788" y="887"/>
                      <a:pt x="3689" y="1543"/>
                    </a:cubicBezTo>
                    <a:cubicBezTo>
                      <a:pt x="5291" y="2131"/>
                      <a:pt x="6439" y="3101"/>
                      <a:pt x="6937" y="3101"/>
                    </a:cubicBezTo>
                    <a:cubicBezTo>
                      <a:pt x="6995" y="3101"/>
                      <a:pt x="7044" y="3088"/>
                      <a:pt x="7084" y="3060"/>
                    </a:cubicBezTo>
                    <a:cubicBezTo>
                      <a:pt x="7175" y="2946"/>
                      <a:pt x="6971" y="2494"/>
                      <a:pt x="6518" y="1928"/>
                    </a:cubicBezTo>
                    <a:cubicBezTo>
                      <a:pt x="6043" y="1362"/>
                      <a:pt x="5183" y="683"/>
                      <a:pt x="4052" y="321"/>
                    </a:cubicBezTo>
                    <a:cubicBezTo>
                      <a:pt x="3380" y="93"/>
                      <a:pt x="2741" y="0"/>
                      <a:pt x="2176" y="0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26"/>
              <p:cNvSpPr/>
              <p:nvPr/>
            </p:nvSpPr>
            <p:spPr>
              <a:xfrm>
                <a:off x="4269975" y="966875"/>
                <a:ext cx="61150" cy="129575"/>
              </a:xfrm>
              <a:custGeom>
                <a:avLst/>
                <a:gdLst/>
                <a:ahLst/>
                <a:cxnLst/>
                <a:rect l="l" t="t" r="r" b="b"/>
                <a:pathLst>
                  <a:path w="2446" h="5183" extrusionOk="0">
                    <a:moveTo>
                      <a:pt x="2445" y="0"/>
                    </a:moveTo>
                    <a:cubicBezTo>
                      <a:pt x="2355" y="0"/>
                      <a:pt x="2083" y="91"/>
                      <a:pt x="1698" y="453"/>
                    </a:cubicBezTo>
                    <a:cubicBezTo>
                      <a:pt x="1223" y="837"/>
                      <a:pt x="748" y="1403"/>
                      <a:pt x="386" y="2150"/>
                    </a:cubicBezTo>
                    <a:cubicBezTo>
                      <a:pt x="91" y="3010"/>
                      <a:pt x="1" y="3757"/>
                      <a:pt x="1" y="4323"/>
                    </a:cubicBezTo>
                    <a:cubicBezTo>
                      <a:pt x="1" y="4798"/>
                      <a:pt x="91" y="5183"/>
                      <a:pt x="91" y="5183"/>
                    </a:cubicBezTo>
                    <a:cubicBezTo>
                      <a:pt x="182" y="5183"/>
                      <a:pt x="182" y="4798"/>
                      <a:pt x="182" y="4323"/>
                    </a:cubicBezTo>
                    <a:cubicBezTo>
                      <a:pt x="295" y="3757"/>
                      <a:pt x="386" y="3101"/>
                      <a:pt x="748" y="2354"/>
                    </a:cubicBezTo>
                    <a:cubicBezTo>
                      <a:pt x="1042" y="1584"/>
                      <a:pt x="1517" y="1019"/>
                      <a:pt x="1789" y="656"/>
                    </a:cubicBezTo>
                    <a:cubicBezTo>
                      <a:pt x="2174" y="272"/>
                      <a:pt x="2445" y="91"/>
                      <a:pt x="2445" y="0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8" name="Google Shape;1478;p26"/>
              <p:cNvSpPr/>
              <p:nvPr/>
            </p:nvSpPr>
            <p:spPr>
              <a:xfrm>
                <a:off x="4279600" y="1016100"/>
                <a:ext cx="26050" cy="63950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2558" extrusionOk="0">
                    <a:moveTo>
                      <a:pt x="566" y="0"/>
                    </a:moveTo>
                    <a:cubicBezTo>
                      <a:pt x="476" y="0"/>
                      <a:pt x="838" y="566"/>
                      <a:pt x="657" y="1313"/>
                    </a:cubicBezTo>
                    <a:cubicBezTo>
                      <a:pt x="476" y="2082"/>
                      <a:pt x="1" y="2444"/>
                      <a:pt x="91" y="2557"/>
                    </a:cubicBezTo>
                    <a:cubicBezTo>
                      <a:pt x="91" y="2557"/>
                      <a:pt x="272" y="2557"/>
                      <a:pt x="476" y="2354"/>
                    </a:cubicBezTo>
                    <a:cubicBezTo>
                      <a:pt x="657" y="2173"/>
                      <a:pt x="838" y="1788"/>
                      <a:pt x="928" y="1426"/>
                    </a:cubicBezTo>
                    <a:cubicBezTo>
                      <a:pt x="1042" y="951"/>
                      <a:pt x="928" y="566"/>
                      <a:pt x="838" y="385"/>
                    </a:cubicBezTo>
                    <a:cubicBezTo>
                      <a:pt x="747" y="91"/>
                      <a:pt x="657" y="0"/>
                      <a:pt x="566" y="0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9" name="Google Shape;1479;p26"/>
              <p:cNvSpPr/>
              <p:nvPr/>
            </p:nvSpPr>
            <p:spPr>
              <a:xfrm>
                <a:off x="3263425" y="944800"/>
                <a:ext cx="63400" cy="127900"/>
              </a:xfrm>
              <a:custGeom>
                <a:avLst/>
                <a:gdLst/>
                <a:ahLst/>
                <a:cxnLst/>
                <a:rect l="l" t="t" r="r" b="b"/>
                <a:pathLst>
                  <a:path w="2536" h="5116" extrusionOk="0">
                    <a:moveTo>
                      <a:pt x="116" y="0"/>
                    </a:moveTo>
                    <a:cubicBezTo>
                      <a:pt x="100" y="0"/>
                      <a:pt x="91" y="8"/>
                      <a:pt x="91" y="23"/>
                    </a:cubicBezTo>
                    <a:cubicBezTo>
                      <a:pt x="0" y="23"/>
                      <a:pt x="272" y="204"/>
                      <a:pt x="657" y="589"/>
                    </a:cubicBezTo>
                    <a:cubicBezTo>
                      <a:pt x="1042" y="1064"/>
                      <a:pt x="1404" y="1630"/>
                      <a:pt x="1788" y="2286"/>
                    </a:cubicBezTo>
                    <a:cubicBezTo>
                      <a:pt x="2083" y="3033"/>
                      <a:pt x="2264" y="3803"/>
                      <a:pt x="2264" y="4278"/>
                    </a:cubicBezTo>
                    <a:cubicBezTo>
                      <a:pt x="2354" y="4844"/>
                      <a:pt x="2264" y="5115"/>
                      <a:pt x="2354" y="5115"/>
                    </a:cubicBezTo>
                    <a:cubicBezTo>
                      <a:pt x="2354" y="5115"/>
                      <a:pt x="2445" y="4844"/>
                      <a:pt x="2535" y="4278"/>
                    </a:cubicBezTo>
                    <a:cubicBezTo>
                      <a:pt x="2535" y="3712"/>
                      <a:pt x="2445" y="2943"/>
                      <a:pt x="2083" y="2196"/>
                    </a:cubicBezTo>
                    <a:cubicBezTo>
                      <a:pt x="1698" y="1449"/>
                      <a:pt x="1223" y="770"/>
                      <a:pt x="838" y="498"/>
                    </a:cubicBezTo>
                    <a:cubicBezTo>
                      <a:pt x="462" y="179"/>
                      <a:pt x="196" y="0"/>
                      <a:pt x="116" y="0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26"/>
              <p:cNvSpPr/>
              <p:nvPr/>
            </p:nvSpPr>
            <p:spPr>
              <a:xfrm>
                <a:off x="3289450" y="992325"/>
                <a:ext cx="26050" cy="64850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2594" extrusionOk="0">
                    <a:moveTo>
                      <a:pt x="476" y="1"/>
                    </a:moveTo>
                    <a:lnTo>
                      <a:pt x="476" y="1"/>
                    </a:lnTo>
                    <a:cubicBezTo>
                      <a:pt x="476" y="1"/>
                      <a:pt x="272" y="114"/>
                      <a:pt x="182" y="385"/>
                    </a:cubicBezTo>
                    <a:cubicBezTo>
                      <a:pt x="91" y="679"/>
                      <a:pt x="1" y="1042"/>
                      <a:pt x="91" y="1426"/>
                    </a:cubicBezTo>
                    <a:cubicBezTo>
                      <a:pt x="182" y="1902"/>
                      <a:pt x="363" y="2173"/>
                      <a:pt x="657" y="2377"/>
                    </a:cubicBezTo>
                    <a:cubicBezTo>
                      <a:pt x="789" y="2509"/>
                      <a:pt x="934" y="2593"/>
                      <a:pt x="1002" y="2593"/>
                    </a:cubicBezTo>
                    <a:cubicBezTo>
                      <a:pt x="1027" y="2593"/>
                      <a:pt x="1042" y="2582"/>
                      <a:pt x="1042" y="2558"/>
                    </a:cubicBezTo>
                    <a:cubicBezTo>
                      <a:pt x="1042" y="2467"/>
                      <a:pt x="566" y="2083"/>
                      <a:pt x="476" y="1426"/>
                    </a:cubicBezTo>
                    <a:cubicBezTo>
                      <a:pt x="272" y="679"/>
                      <a:pt x="566" y="114"/>
                      <a:pt x="476" y="1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81" name="Google Shape;1481;p26"/>
          <p:cNvGrpSpPr/>
          <p:nvPr/>
        </p:nvGrpSpPr>
        <p:grpSpPr>
          <a:xfrm>
            <a:off x="1842025" y="1477625"/>
            <a:ext cx="4980500" cy="417900"/>
            <a:chOff x="1842025" y="1778250"/>
            <a:chExt cx="4980500" cy="417900"/>
          </a:xfrm>
        </p:grpSpPr>
        <p:sp>
          <p:nvSpPr>
            <p:cNvPr id="1482" name="Google Shape;1482;p26"/>
            <p:cNvSpPr/>
            <p:nvPr/>
          </p:nvSpPr>
          <p:spPr>
            <a:xfrm>
              <a:off x="1842025" y="1778250"/>
              <a:ext cx="1643700" cy="417900"/>
            </a:xfrm>
            <a:prstGeom prst="rect">
              <a:avLst/>
            </a:prstGeom>
            <a:noFill/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83" name="Google Shape;1483;p26"/>
            <p:cNvCxnSpPr/>
            <p:nvPr/>
          </p:nvCxnSpPr>
          <p:spPr>
            <a:xfrm rot="10800000" flipH="1">
              <a:off x="3478425" y="1988200"/>
              <a:ext cx="3344100" cy="1500"/>
            </a:xfrm>
            <a:prstGeom prst="straightConnector1">
              <a:avLst/>
            </a:prstGeom>
            <a:noFill/>
            <a:ln w="19050" cap="flat" cmpd="sng">
              <a:solidFill>
                <a:srgbClr val="434343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1484" name="Google Shape;1484;p26"/>
          <p:cNvGrpSpPr/>
          <p:nvPr/>
        </p:nvGrpSpPr>
        <p:grpSpPr>
          <a:xfrm>
            <a:off x="3890162" y="2602521"/>
            <a:ext cx="3144900" cy="417900"/>
            <a:chOff x="3890162" y="2903146"/>
            <a:chExt cx="3144900" cy="417900"/>
          </a:xfrm>
        </p:grpSpPr>
        <p:cxnSp>
          <p:nvCxnSpPr>
            <p:cNvPr id="1485" name="Google Shape;1485;p26"/>
            <p:cNvCxnSpPr>
              <a:stCxn id="1486" idx="3"/>
            </p:cNvCxnSpPr>
            <p:nvPr/>
          </p:nvCxnSpPr>
          <p:spPr>
            <a:xfrm rot="10800000" flipH="1">
              <a:off x="5533862" y="3109096"/>
              <a:ext cx="1501200" cy="3000"/>
            </a:xfrm>
            <a:prstGeom prst="straightConnector1">
              <a:avLst/>
            </a:prstGeom>
            <a:noFill/>
            <a:ln w="19050" cap="flat" cmpd="sng">
              <a:solidFill>
                <a:srgbClr val="FF787F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sp>
          <p:nvSpPr>
            <p:cNvPr id="1486" name="Google Shape;1486;p26"/>
            <p:cNvSpPr/>
            <p:nvPr/>
          </p:nvSpPr>
          <p:spPr>
            <a:xfrm>
              <a:off x="3890162" y="2903146"/>
              <a:ext cx="1643700" cy="417900"/>
            </a:xfrm>
            <a:prstGeom prst="rect">
              <a:avLst/>
            </a:prstGeom>
            <a:solidFill>
              <a:srgbClr val="FF787F"/>
            </a:solidFill>
            <a:ln w="19050" cap="flat" cmpd="sng">
              <a:solidFill>
                <a:srgbClr val="FF78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7" name="Google Shape;1487;p26"/>
          <p:cNvGrpSpPr/>
          <p:nvPr/>
        </p:nvGrpSpPr>
        <p:grpSpPr>
          <a:xfrm>
            <a:off x="1782150" y="3573850"/>
            <a:ext cx="5111100" cy="417900"/>
            <a:chOff x="1782150" y="3874475"/>
            <a:chExt cx="5111100" cy="417900"/>
          </a:xfrm>
        </p:grpSpPr>
        <p:cxnSp>
          <p:nvCxnSpPr>
            <p:cNvPr id="1488" name="Google Shape;1488;p26"/>
            <p:cNvCxnSpPr>
              <a:stCxn id="1489" idx="3"/>
            </p:cNvCxnSpPr>
            <p:nvPr/>
          </p:nvCxnSpPr>
          <p:spPr>
            <a:xfrm>
              <a:off x="3425850" y="4083425"/>
              <a:ext cx="3467400" cy="0"/>
            </a:xfrm>
            <a:prstGeom prst="straightConnector1">
              <a:avLst/>
            </a:prstGeom>
            <a:noFill/>
            <a:ln w="19050" cap="flat" cmpd="sng">
              <a:solidFill>
                <a:srgbClr val="434343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sp>
          <p:nvSpPr>
            <p:cNvPr id="1489" name="Google Shape;1489;p26"/>
            <p:cNvSpPr/>
            <p:nvPr/>
          </p:nvSpPr>
          <p:spPr>
            <a:xfrm>
              <a:off x="1782150" y="3874475"/>
              <a:ext cx="1643700" cy="417900"/>
            </a:xfrm>
            <a:prstGeom prst="rect">
              <a:avLst/>
            </a:prstGeom>
            <a:noFill/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90" name="Google Shape;1490;p26"/>
          <p:cNvSpPr txBox="1">
            <a:spLocks noGrp="1"/>
          </p:cNvSpPr>
          <p:nvPr>
            <p:ph type="ctrTitle" idx="4294967295"/>
          </p:nvPr>
        </p:nvSpPr>
        <p:spPr>
          <a:xfrm>
            <a:off x="1841500" y="1454150"/>
            <a:ext cx="1644650" cy="898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600" b="1" dirty="0"/>
              <a:t>Diet Selection</a:t>
            </a:r>
            <a:endParaRPr sz="1600" b="1" dirty="0"/>
          </a:p>
        </p:txBody>
      </p:sp>
      <p:sp>
        <p:nvSpPr>
          <p:cNvPr id="1491" name="Google Shape;1491;p26"/>
          <p:cNvSpPr txBox="1">
            <a:spLocks noGrp="1"/>
          </p:cNvSpPr>
          <p:nvPr>
            <p:ph type="ctrTitle" idx="4294967295"/>
          </p:nvPr>
        </p:nvSpPr>
        <p:spPr>
          <a:xfrm flipH="1">
            <a:off x="1548000" y="3569500"/>
            <a:ext cx="2145384" cy="42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400" b="1" dirty="0"/>
              <a:t>Additional Therapies</a:t>
            </a:r>
            <a:endParaRPr sz="1400" b="1" dirty="0"/>
          </a:p>
        </p:txBody>
      </p:sp>
      <p:sp>
        <p:nvSpPr>
          <p:cNvPr id="1492" name="Google Shape;1492;p26"/>
          <p:cNvSpPr txBox="1">
            <a:spLocks noGrp="1"/>
          </p:cNvSpPr>
          <p:nvPr>
            <p:ph type="subTitle" idx="4294967295"/>
          </p:nvPr>
        </p:nvSpPr>
        <p:spPr>
          <a:xfrm>
            <a:off x="1658796" y="4003246"/>
            <a:ext cx="1881300" cy="7508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Aft>
                <a:spcPts val="1600"/>
              </a:spcAft>
              <a:buClr>
                <a:schemeClr val="dk1"/>
              </a:buClr>
              <a:buSzPts val="1100"/>
              <a:buNone/>
            </a:pPr>
            <a:r>
              <a:rPr lang="fa-IR" sz="1400" b="1" dirty="0"/>
              <a:t>ا</a:t>
            </a:r>
            <a:endParaRPr sz="1050" b="1" dirty="0"/>
          </a:p>
        </p:txBody>
      </p:sp>
      <p:sp>
        <p:nvSpPr>
          <p:cNvPr id="1493" name="Google Shape;1493;p26"/>
          <p:cNvSpPr txBox="1">
            <a:spLocks noGrp="1"/>
          </p:cNvSpPr>
          <p:nvPr>
            <p:ph type="ctrTitle" idx="4294967295"/>
          </p:nvPr>
        </p:nvSpPr>
        <p:spPr>
          <a:xfrm>
            <a:off x="3890150" y="2491600"/>
            <a:ext cx="1645200" cy="5393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b="1" dirty="0"/>
              <a:t>Zinc</a:t>
            </a:r>
            <a:endParaRPr sz="2400" b="1" dirty="0"/>
          </a:p>
        </p:txBody>
      </p:sp>
      <p:sp>
        <p:nvSpPr>
          <p:cNvPr id="1495" name="Google Shape;1495;p26"/>
          <p:cNvSpPr txBox="1">
            <a:spLocks noGrp="1"/>
          </p:cNvSpPr>
          <p:nvPr>
            <p:ph type="sldNum" idx="12"/>
          </p:nvPr>
        </p:nvSpPr>
        <p:spPr>
          <a:xfrm>
            <a:off x="8412461" y="4547216"/>
            <a:ext cx="413039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12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0" grpId="0"/>
      <p:bldP spid="1491" grpId="0"/>
      <p:bldP spid="1492" grpId="0" build="p"/>
      <p:bldP spid="149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899A18E5-FB89-4105-8907-6A1709D0F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8600" y="1284524"/>
            <a:ext cx="1881300" cy="3198266"/>
          </a:xfrm>
        </p:spPr>
        <p:txBody>
          <a:bodyPr/>
          <a:lstStyle/>
          <a:p>
            <a:r>
              <a:rPr lang="en-US" sz="1800" b="0" i="1" u="sng" strike="noStrike" baseline="0" dirty="0">
                <a:latin typeface="LiberationSerif-Italic"/>
              </a:rPr>
              <a:t>Shigella</a:t>
            </a:r>
          </a:p>
          <a:p>
            <a:endParaRPr lang="en-US" sz="1800" b="0" i="1" u="none" strike="noStrike" baseline="0" dirty="0"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Ciprofloxacin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Ceftriaxone 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Azithromycin</a:t>
            </a:r>
            <a:endParaRPr lang="en-US" sz="1800" b="0" i="1" u="none" strike="noStrike" baseline="0" dirty="0">
              <a:solidFill>
                <a:srgbClr val="000000"/>
              </a:solidFill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Cefixime 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Trimethoprim-sulfamethoxazole</a:t>
            </a:r>
          </a:p>
          <a:p>
            <a:pPr algn="l"/>
            <a:r>
              <a:rPr lang="en-US" sz="1800" b="0" i="1" u="none" strike="noStrike" baseline="0" dirty="0">
                <a:latin typeface="LiberationSerif-Italic"/>
              </a:rPr>
              <a:t> </a:t>
            </a:r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ED533CB7-3D00-42C6-B207-F512A64A841B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3348853" y="1284524"/>
            <a:ext cx="1881300" cy="3198266"/>
          </a:xfrm>
        </p:spPr>
        <p:txBody>
          <a:bodyPr/>
          <a:lstStyle/>
          <a:p>
            <a:r>
              <a:rPr lang="en-US" sz="1800" b="0" i="0" u="sng" strike="noStrike" baseline="0" dirty="0">
                <a:latin typeface="LiberationSerif"/>
              </a:rPr>
              <a:t>ETEC</a:t>
            </a:r>
          </a:p>
          <a:p>
            <a:endParaRPr lang="en-US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Azithromycin</a:t>
            </a:r>
            <a:endParaRPr lang="en-US" sz="1800" dirty="0">
              <a:solidFill>
                <a:srgbClr val="0000EF"/>
              </a:solidFill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Ciprofloxacin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71EA09E-5AC5-46FC-8E4F-434A8ED79FE3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6114099" y="1284524"/>
            <a:ext cx="2026124" cy="3198266"/>
          </a:xfrm>
        </p:spPr>
        <p:txBody>
          <a:bodyPr/>
          <a:lstStyle/>
          <a:p>
            <a:r>
              <a:rPr lang="en-US" sz="1800" b="0" i="0" u="sng" strike="noStrike" baseline="0" dirty="0">
                <a:latin typeface="LiberationSerif"/>
              </a:rPr>
              <a:t>STEC</a:t>
            </a:r>
          </a:p>
          <a:p>
            <a:endParaRPr lang="en-US" sz="180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FF0000"/>
                </a:solidFill>
                <a:latin typeface="LiberationSerif"/>
              </a:rPr>
              <a:t>      Avoid antimicrobials and anti-motility drugs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472B66-0045-4C34-95A3-4E112D83FD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13</a:t>
            </a:fld>
            <a:endParaRPr lang="e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E33263-5588-4A76-B8AA-61BF6AFC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latin typeface="LiberationSans-Bold"/>
              </a:rPr>
              <a:t>Antibiotic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793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2DDCFA9-F8D9-4F2C-A03F-DBF4A4C53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8600" y="1254787"/>
            <a:ext cx="1881300" cy="3190833"/>
          </a:xfrm>
        </p:spPr>
        <p:txBody>
          <a:bodyPr/>
          <a:lstStyle/>
          <a:p>
            <a:pPr algn="l"/>
            <a:r>
              <a:rPr lang="en-US" sz="1800" b="0" i="1" u="sng" strike="noStrike" baseline="0" dirty="0">
                <a:latin typeface="LiberationSerif-Italic"/>
              </a:rPr>
              <a:t>Salmonella </a:t>
            </a:r>
            <a:r>
              <a:rPr lang="en-US" sz="1800" b="0" i="0" u="sng" strike="noStrike" baseline="0" dirty="0">
                <a:latin typeface="LiberationSerif"/>
              </a:rPr>
              <a:t>,</a:t>
            </a:r>
          </a:p>
          <a:p>
            <a:pPr algn="l"/>
            <a:r>
              <a:rPr lang="en-US" sz="1800" b="0" i="0" u="sng" strike="noStrike" baseline="0" dirty="0">
                <a:latin typeface="LiberationSerif"/>
              </a:rPr>
              <a:t>non-typhoidal</a:t>
            </a:r>
          </a:p>
          <a:p>
            <a:pPr algn="l"/>
            <a:endParaRPr lang="en-US" sz="1800" dirty="0">
              <a:latin typeface="LiberationSerif"/>
            </a:endParaRPr>
          </a:p>
          <a:p>
            <a:pPr algn="l"/>
            <a:endParaRPr lang="en-US" sz="180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latin typeface="LiberationSerif"/>
              </a:rPr>
              <a:t>treatment of </a:t>
            </a:r>
            <a:r>
              <a:rPr lang="en-US" sz="1800" b="0" i="1" u="none" strike="noStrike" baseline="0" dirty="0">
                <a:latin typeface="LiberationSerif-Italic"/>
              </a:rPr>
              <a:t>Shigella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1F7FA9-CB0B-458B-ADB1-3EF3136EE148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3631350" y="1254787"/>
            <a:ext cx="1881300" cy="3190832"/>
          </a:xfrm>
        </p:spPr>
        <p:txBody>
          <a:bodyPr/>
          <a:lstStyle/>
          <a:p>
            <a:r>
              <a:rPr lang="en-US" sz="1800" b="0" i="1" u="sng" strike="noStrike" baseline="0" dirty="0">
                <a:latin typeface="LiberationSerif-Italic"/>
              </a:rPr>
              <a:t>Yersinia </a:t>
            </a:r>
            <a:r>
              <a:rPr lang="en-US" sz="1800" b="0" i="0" u="sng" strike="noStrike" baseline="0" dirty="0">
                <a:latin typeface="LiberationSerif"/>
              </a:rPr>
              <a:t>spp.</a:t>
            </a:r>
          </a:p>
          <a:p>
            <a:endParaRPr lang="en-US" sz="180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</a:t>
            </a:r>
            <a:r>
              <a:rPr lang="en-US" sz="1600" b="0" i="0" u="none" strike="noStrike" baseline="0" dirty="0">
                <a:latin typeface="LiberationSerif"/>
              </a:rPr>
              <a:t>cephalosporins. 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LiberationSerif"/>
              </a:rPr>
              <a:t>•</a:t>
            </a:r>
            <a:r>
              <a:rPr lang="en-US" sz="1600" b="0" i="0" u="none" strike="noStrike" baseline="0" dirty="0">
                <a:latin typeface="LiberationSerif"/>
              </a:rPr>
              <a:t>doxycycline 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LiberationSerif"/>
              </a:rPr>
              <a:t>•  </a:t>
            </a:r>
            <a:r>
              <a:rPr lang="en-US" sz="1600" b="0" i="0" u="none" strike="noStrike" baseline="0" dirty="0">
                <a:latin typeface="LiberationSerif"/>
              </a:rPr>
              <a:t>Aminoglycoside</a:t>
            </a:r>
            <a:endParaRPr lang="en-US" sz="1600" dirty="0">
              <a:latin typeface="LiberationSerif"/>
            </a:endParaRP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600" b="0" i="0" u="none" strike="noStrike" baseline="0" dirty="0">
                <a:latin typeface="LiberationSerif"/>
              </a:rPr>
              <a:t>TMP-SMX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600" b="0" i="0" u="none" strike="noStrike" baseline="0" dirty="0">
                <a:latin typeface="LiberationSerif"/>
              </a:rPr>
              <a:t>fluoroquinolone</a:t>
            </a:r>
            <a:r>
              <a:rPr lang="en-US" sz="1800" b="0" i="0" u="none" strike="noStrike" baseline="0" dirty="0">
                <a:latin typeface="LiberationSerif"/>
              </a:rPr>
              <a:t>.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249229E4-C494-4AA3-8B42-0E42EA9D8263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6114100" y="1254786"/>
            <a:ext cx="1998622" cy="3190831"/>
          </a:xfrm>
        </p:spPr>
        <p:txBody>
          <a:bodyPr/>
          <a:lstStyle/>
          <a:p>
            <a:pPr algn="l"/>
            <a:r>
              <a:rPr lang="en-US" sz="1800" b="0" i="1" u="sng" strike="noStrike" baseline="0" dirty="0">
                <a:latin typeface="LiberationSerif-Italic"/>
              </a:rPr>
              <a:t>Campylobacter</a:t>
            </a:r>
          </a:p>
          <a:p>
            <a:pPr algn="l"/>
            <a:endParaRPr lang="fa-IR" sz="1800" u="sng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Erythromycin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Azithromycin 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</a:t>
            </a:r>
            <a:r>
              <a:rPr lang="en-US" sz="1800" b="0" i="0" u="none" strike="noStrike" baseline="0" dirty="0">
                <a:latin typeface="LiberationSerif"/>
              </a:rPr>
              <a:t>Fluoroquinolone</a:t>
            </a:r>
            <a:endParaRPr lang="en-US" u="sn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C53B1-49FD-477A-97AB-D65ECEEE54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14</a:t>
            </a:fld>
            <a:endParaRPr lang="es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29E1E719-EF30-4FCC-8AB5-0B899B871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6208" y="697880"/>
            <a:ext cx="2036763" cy="290513"/>
          </a:xfrm>
        </p:spPr>
        <p:txBody>
          <a:bodyPr/>
          <a:lstStyle/>
          <a:p>
            <a:r>
              <a:rPr lang="en-US" sz="1800" b="1" i="0" u="none" strike="noStrike" baseline="0" dirty="0">
                <a:latin typeface="LiberationSans-Bold"/>
              </a:rPr>
              <a:t>Antibiotic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90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82FB599-E0C4-4FFF-8BC3-A15E20BB3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8600" y="1381912"/>
            <a:ext cx="1881300" cy="2970081"/>
          </a:xfrm>
        </p:spPr>
        <p:txBody>
          <a:bodyPr/>
          <a:lstStyle/>
          <a:p>
            <a:pPr algn="l"/>
            <a:r>
              <a:rPr lang="en-US" sz="1800" b="0" i="1" u="sng" strike="noStrike" baseline="0" dirty="0">
                <a:latin typeface="LiberationSerif-Italic"/>
              </a:rPr>
              <a:t>Clostridium</a:t>
            </a:r>
          </a:p>
          <a:p>
            <a:pPr algn="l"/>
            <a:r>
              <a:rPr lang="en-US" sz="1800" b="0" i="1" u="sng" strike="noStrike" baseline="0" dirty="0">
                <a:latin typeface="LiberationSerif-Italic"/>
              </a:rPr>
              <a:t>Difficile</a:t>
            </a:r>
            <a:endParaRPr lang="fa-IR" sz="1800" b="0" i="1" u="sng" strike="noStrike" baseline="0" dirty="0">
              <a:latin typeface="LiberationSerif-Italic"/>
            </a:endParaRPr>
          </a:p>
          <a:p>
            <a:pPr algn="l"/>
            <a:endParaRPr lang="fa-IR" sz="1800" i="1" u="sng" dirty="0"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Metronidazole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Vancomycin</a:t>
            </a:r>
            <a:endParaRPr lang="en-US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A8C66-F0BF-42FD-B292-2FB053B71D69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3631350" y="1381912"/>
            <a:ext cx="1881300" cy="2970081"/>
          </a:xfrm>
        </p:spPr>
        <p:txBody>
          <a:bodyPr/>
          <a:lstStyle/>
          <a:p>
            <a:pPr algn="l"/>
            <a:r>
              <a:rPr lang="en-US" sz="1800" b="0" i="1" u="sng" strike="noStrike" baseline="0" dirty="0">
                <a:latin typeface="LiberationSerif-Italic"/>
              </a:rPr>
              <a:t>Entamoeba</a:t>
            </a:r>
          </a:p>
          <a:p>
            <a:pPr algn="l"/>
            <a:r>
              <a:rPr lang="en-US" sz="1800" b="0" i="1" u="sng" strike="noStrike" baseline="0" dirty="0">
                <a:latin typeface="LiberationSerif-Italic"/>
              </a:rPr>
              <a:t>Histolytica</a:t>
            </a:r>
            <a:endParaRPr lang="fa-IR" sz="1800" b="0" i="1" u="sng" strike="noStrike" baseline="0" dirty="0">
              <a:latin typeface="LiberationSerif-Italic"/>
            </a:endParaRPr>
          </a:p>
          <a:p>
            <a:pPr algn="l"/>
            <a:endParaRPr lang="fa-IR" sz="1800" i="1" u="sng" dirty="0"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Metronidazole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Tinidazole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Paromomycin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Iodoquinol</a:t>
            </a:r>
            <a:endParaRPr lang="en-US" u="sng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F717F86-307F-4312-A747-6BEB45325296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6114100" y="1381912"/>
            <a:ext cx="1881300" cy="2970081"/>
          </a:xfrm>
        </p:spPr>
        <p:txBody>
          <a:bodyPr/>
          <a:lstStyle/>
          <a:p>
            <a:pPr algn="l"/>
            <a:r>
              <a:rPr lang="en-US" sz="1800" b="0" i="1" u="sng" strike="noStrike" baseline="0" dirty="0">
                <a:latin typeface="LiberationSerif-Italic"/>
              </a:rPr>
              <a:t>Giardia</a:t>
            </a:r>
          </a:p>
          <a:p>
            <a:pPr algn="l"/>
            <a:r>
              <a:rPr lang="en-US" sz="1800" b="0" i="1" u="sng" strike="noStrike" baseline="0" dirty="0">
                <a:latin typeface="LiberationSerif-Italic"/>
              </a:rPr>
              <a:t>Intestinalis</a:t>
            </a:r>
            <a:endParaRPr lang="fa-IR" sz="1800" b="0" i="1" u="sng" strike="noStrike" baseline="0" dirty="0">
              <a:latin typeface="LiberationSerif-Italic"/>
            </a:endParaRPr>
          </a:p>
          <a:p>
            <a:pPr algn="l"/>
            <a:endParaRPr lang="fa-IR" sz="1800" i="1" u="sng" dirty="0"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</a:t>
            </a:r>
            <a:r>
              <a:rPr lang="en-US" sz="1800" b="0" i="0" u="none" strike="noStrike" baseline="0" dirty="0">
                <a:latin typeface="LiberationSerif"/>
              </a:rPr>
              <a:t> Tinidazole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</a:t>
            </a:r>
            <a:r>
              <a:rPr lang="en-US" sz="1800" b="0" i="0" u="none" strike="noStrike" baseline="0" dirty="0">
                <a:latin typeface="LiberationSerif"/>
              </a:rPr>
              <a:t> Metronidazole</a:t>
            </a:r>
            <a:endParaRPr lang="fa-IR" sz="1800" i="1" u="sng" dirty="0">
              <a:latin typeface="LiberationSerif-Italic"/>
            </a:endParaRPr>
          </a:p>
          <a:p>
            <a:pPr algn="l"/>
            <a:endParaRPr lang="en-US" u="sn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D25EC0-7DFC-43DE-A5CE-F89C9DEEB7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15</a:t>
            </a:fld>
            <a:endParaRPr lang="e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8D4EF19-1D51-4C87-9ED9-718CC70FB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30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BB543F5-4CFB-410C-9E04-8B7140431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8600" y="1216908"/>
            <a:ext cx="1881300" cy="3135086"/>
          </a:xfrm>
        </p:spPr>
        <p:txBody>
          <a:bodyPr/>
          <a:lstStyle/>
          <a:p>
            <a:r>
              <a:rPr lang="en-US" sz="1800" b="0" i="1" u="sng" strike="noStrike" baseline="0" dirty="0">
                <a:latin typeface="LiberationSerif-Italic"/>
              </a:rPr>
              <a:t>Cryptosporidium</a:t>
            </a:r>
            <a:endParaRPr lang="fa-IR" sz="1800" b="0" i="1" u="sng" strike="noStrike" baseline="0" dirty="0">
              <a:latin typeface="LiberationSerif-Italic"/>
            </a:endParaRPr>
          </a:p>
          <a:p>
            <a:endParaRPr lang="fa-IR" sz="1800" i="1" u="sng" dirty="0">
              <a:latin typeface="LiberationSerif-Italic"/>
            </a:endParaRPr>
          </a:p>
          <a:p>
            <a:endParaRPr lang="fa-IR" sz="1800" i="1" u="sng" dirty="0"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Nitazoxanide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paromomycin</a:t>
            </a:r>
          </a:p>
          <a:p>
            <a:pPr algn="l"/>
            <a:r>
              <a:rPr lang="fa-IR" sz="1800" b="0" i="0" u="none" strike="noStrike" baseline="0" dirty="0">
                <a:latin typeface="LiberationSerif"/>
              </a:rPr>
              <a:t>+</a:t>
            </a:r>
            <a:r>
              <a:rPr lang="en-US" sz="1800" b="0" i="0" u="none" strike="noStrike" baseline="0" dirty="0">
                <a:latin typeface="LiberationSerif"/>
              </a:rPr>
              <a:t>azithromycin</a:t>
            </a:r>
            <a:endParaRPr lang="fa-IR" sz="1800" i="1" u="sng" dirty="0">
              <a:latin typeface="LiberationSerif-Italic"/>
            </a:endParaRPr>
          </a:p>
          <a:p>
            <a:endParaRPr lang="en-US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FC5177-4609-419F-9366-3734E7CB6090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3631350" y="1216908"/>
            <a:ext cx="1881300" cy="3135086"/>
          </a:xfrm>
        </p:spPr>
        <p:txBody>
          <a:bodyPr/>
          <a:lstStyle/>
          <a:p>
            <a:r>
              <a:rPr lang="en-US" sz="1800" b="0" i="1" u="sng" strike="noStrike" baseline="0" dirty="0">
                <a:latin typeface="LiberationSerif-Italic"/>
              </a:rPr>
              <a:t>Cyclospora</a:t>
            </a:r>
            <a:endParaRPr lang="fa-IR" sz="1800" b="0" i="1" u="sng" strike="noStrike" baseline="0" dirty="0">
              <a:latin typeface="LiberationSerif-Italic"/>
            </a:endParaRPr>
          </a:p>
          <a:p>
            <a:endParaRPr lang="fa-IR" sz="1800" i="1" u="sng" dirty="0">
              <a:latin typeface="LiberationSerif-Italic"/>
            </a:endParaRPr>
          </a:p>
          <a:p>
            <a:endParaRPr lang="fa-IR" sz="1800" i="1" u="sng" dirty="0">
              <a:latin typeface="LiberationSerif-Italic"/>
            </a:endParaRP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LiberationSerif"/>
              </a:rPr>
              <a:t>•</a:t>
            </a:r>
            <a:r>
              <a:rPr lang="en-US" sz="1800" b="0" i="0" u="none" strike="noStrike" baseline="0" dirty="0">
                <a:latin typeface="LiberationSerif"/>
              </a:rPr>
              <a:t> TMP and SMX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endParaRPr lang="en-US" u="sng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A42452E-AABF-4008-B1AE-0C9695E8232F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6114100" y="1216908"/>
            <a:ext cx="1881300" cy="3080084"/>
          </a:xfrm>
        </p:spPr>
        <p:txBody>
          <a:bodyPr/>
          <a:lstStyle/>
          <a:p>
            <a:pPr algn="l"/>
            <a:r>
              <a:rPr lang="en-US" sz="1800" b="0" i="1" u="sng" strike="noStrike" baseline="0" dirty="0">
                <a:latin typeface="LiberationSerif-Italic"/>
              </a:rPr>
              <a:t>Blastocystis</a:t>
            </a:r>
          </a:p>
          <a:p>
            <a:pPr algn="l"/>
            <a:r>
              <a:rPr lang="en-US" sz="1800" b="0" i="1" u="sng" strike="noStrike" baseline="0" dirty="0">
                <a:latin typeface="LiberationSerif-Italic"/>
              </a:rPr>
              <a:t>Hominis</a:t>
            </a:r>
            <a:endParaRPr lang="fa-IR" sz="1800" b="0" i="1" u="sng" strike="noStrike" baseline="0" dirty="0">
              <a:latin typeface="LiberationSerif-Italic"/>
            </a:endParaRPr>
          </a:p>
          <a:p>
            <a:pPr algn="l"/>
            <a:endParaRPr lang="fa-IR" sz="1800" i="1" u="sng" dirty="0"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Metronidazole</a:t>
            </a:r>
            <a:endParaRPr lang="en-US" u="sn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A184F5-2FF2-47F3-AB8A-CE5A022B3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16</a:t>
            </a:fld>
            <a:endParaRPr lang="e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E5B389B-6ABC-4DDC-8DD6-39D79C4E5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57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en-US" sz="2400" b="1" i="0" u="none" strike="noStrike" baseline="0" dirty="0">
                <a:solidFill>
                  <a:srgbClr val="707B08"/>
                </a:solidFill>
                <a:latin typeface="LiberationSans-Bold"/>
              </a:rPr>
              <a:t>Prevention</a:t>
            </a:r>
            <a:endParaRPr lang="fa-IR" sz="2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17</a:t>
            </a:fld>
            <a:endParaRPr lang="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CCA646-6B4A-4456-AB18-20892C4604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Breastfeeding</a:t>
            </a:r>
            <a:endParaRPr lang="en-US" dirty="0"/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0E7A088E-9BFB-492C-AF9F-7FC880071F4B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Vitamin A</a:t>
            </a:r>
            <a:endParaRPr lang="en-US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973579C9-789D-4BD5-8642-B341EE04390C}"/>
              </a:ext>
            </a:extLst>
          </p:cNvPr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Rotavirus</a:t>
            </a:r>
            <a:endParaRPr lang="fa-IR" sz="1800" b="1" i="0" u="none" strike="noStrike" baseline="0" dirty="0">
              <a:solidFill>
                <a:srgbClr val="2C5E6D"/>
              </a:solidFill>
              <a:latin typeface="LiberationSans-Bold"/>
            </a:endParaRPr>
          </a:p>
          <a:p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 Immunization</a:t>
            </a:r>
            <a:endParaRPr lang="en-US" dirty="0"/>
          </a:p>
        </p:txBody>
      </p:sp>
      <p:grpSp>
        <p:nvGrpSpPr>
          <p:cNvPr id="8" name="Google Shape;1657;p33"/>
          <p:cNvGrpSpPr/>
          <p:nvPr/>
        </p:nvGrpSpPr>
        <p:grpSpPr>
          <a:xfrm>
            <a:off x="261257" y="1010653"/>
            <a:ext cx="1436914" cy="1035983"/>
            <a:chOff x="-28467625" y="2331750"/>
            <a:chExt cx="296150" cy="296950"/>
          </a:xfrm>
        </p:grpSpPr>
        <p:sp>
          <p:nvSpPr>
            <p:cNvPr id="9" name="Google Shape;1658;p33"/>
            <p:cNvSpPr/>
            <p:nvPr/>
          </p:nvSpPr>
          <p:spPr>
            <a:xfrm>
              <a:off x="-28467625" y="2331750"/>
              <a:ext cx="296150" cy="296950"/>
            </a:xfrm>
            <a:custGeom>
              <a:avLst/>
              <a:gdLst/>
              <a:ahLst/>
              <a:cxnLst/>
              <a:rect l="l" t="t" r="r" b="b"/>
              <a:pathLst>
                <a:path w="11846" h="11878" extrusionOk="0">
                  <a:moveTo>
                    <a:pt x="1733" y="3466"/>
                  </a:moveTo>
                  <a:cubicBezTo>
                    <a:pt x="1922" y="3466"/>
                    <a:pt x="2080" y="3624"/>
                    <a:pt x="2080" y="3813"/>
                  </a:cubicBezTo>
                  <a:cubicBezTo>
                    <a:pt x="2080" y="4002"/>
                    <a:pt x="1922" y="4159"/>
                    <a:pt x="1733" y="4159"/>
                  </a:cubicBezTo>
                  <a:lnTo>
                    <a:pt x="693" y="4159"/>
                  </a:lnTo>
                  <a:lnTo>
                    <a:pt x="693" y="3466"/>
                  </a:lnTo>
                  <a:close/>
                  <a:moveTo>
                    <a:pt x="1418" y="4821"/>
                  </a:moveTo>
                  <a:lnTo>
                    <a:pt x="1418" y="6963"/>
                  </a:lnTo>
                  <a:lnTo>
                    <a:pt x="693" y="6963"/>
                  </a:lnTo>
                  <a:lnTo>
                    <a:pt x="693" y="4821"/>
                  </a:lnTo>
                  <a:close/>
                  <a:moveTo>
                    <a:pt x="1733" y="7656"/>
                  </a:moveTo>
                  <a:cubicBezTo>
                    <a:pt x="1922" y="7656"/>
                    <a:pt x="2080" y="7814"/>
                    <a:pt x="2080" y="8034"/>
                  </a:cubicBezTo>
                  <a:cubicBezTo>
                    <a:pt x="2080" y="8223"/>
                    <a:pt x="1922" y="8381"/>
                    <a:pt x="1733" y="8381"/>
                  </a:cubicBezTo>
                  <a:lnTo>
                    <a:pt x="693" y="8381"/>
                  </a:lnTo>
                  <a:lnTo>
                    <a:pt x="693" y="7656"/>
                  </a:lnTo>
                  <a:close/>
                  <a:moveTo>
                    <a:pt x="9389" y="2080"/>
                  </a:moveTo>
                  <a:cubicBezTo>
                    <a:pt x="9609" y="2080"/>
                    <a:pt x="9767" y="2237"/>
                    <a:pt x="9767" y="2426"/>
                  </a:cubicBezTo>
                  <a:lnTo>
                    <a:pt x="9767" y="9389"/>
                  </a:lnTo>
                  <a:cubicBezTo>
                    <a:pt x="9767" y="9610"/>
                    <a:pt x="9609" y="9767"/>
                    <a:pt x="9389" y="9767"/>
                  </a:cubicBezTo>
                  <a:lnTo>
                    <a:pt x="2426" y="9767"/>
                  </a:lnTo>
                  <a:cubicBezTo>
                    <a:pt x="2237" y="9767"/>
                    <a:pt x="2080" y="9610"/>
                    <a:pt x="2080" y="9389"/>
                  </a:cubicBezTo>
                  <a:lnTo>
                    <a:pt x="2080" y="9011"/>
                  </a:lnTo>
                  <a:cubicBezTo>
                    <a:pt x="2458" y="8853"/>
                    <a:pt x="2773" y="8507"/>
                    <a:pt x="2773" y="8034"/>
                  </a:cubicBezTo>
                  <a:cubicBezTo>
                    <a:pt x="2773" y="7562"/>
                    <a:pt x="2521" y="7184"/>
                    <a:pt x="2080" y="7026"/>
                  </a:cubicBezTo>
                  <a:lnTo>
                    <a:pt x="2080" y="4789"/>
                  </a:lnTo>
                  <a:cubicBezTo>
                    <a:pt x="2458" y="4632"/>
                    <a:pt x="2773" y="4285"/>
                    <a:pt x="2773" y="3813"/>
                  </a:cubicBezTo>
                  <a:cubicBezTo>
                    <a:pt x="2773" y="3340"/>
                    <a:pt x="2521" y="2994"/>
                    <a:pt x="2080" y="2836"/>
                  </a:cubicBezTo>
                  <a:lnTo>
                    <a:pt x="2080" y="2426"/>
                  </a:lnTo>
                  <a:cubicBezTo>
                    <a:pt x="2080" y="2237"/>
                    <a:pt x="2237" y="2080"/>
                    <a:pt x="2426" y="2080"/>
                  </a:cubicBezTo>
                  <a:close/>
                  <a:moveTo>
                    <a:pt x="9389" y="694"/>
                  </a:moveTo>
                  <a:cubicBezTo>
                    <a:pt x="10334" y="694"/>
                    <a:pt x="11121" y="1481"/>
                    <a:pt x="11121" y="2426"/>
                  </a:cubicBezTo>
                  <a:lnTo>
                    <a:pt x="11121" y="9389"/>
                  </a:lnTo>
                  <a:cubicBezTo>
                    <a:pt x="11121" y="10334"/>
                    <a:pt x="10334" y="11122"/>
                    <a:pt x="9389" y="11122"/>
                  </a:cubicBezTo>
                  <a:lnTo>
                    <a:pt x="2426" y="11122"/>
                  </a:lnTo>
                  <a:cubicBezTo>
                    <a:pt x="1481" y="11122"/>
                    <a:pt x="693" y="10334"/>
                    <a:pt x="693" y="9389"/>
                  </a:cubicBezTo>
                  <a:lnTo>
                    <a:pt x="693" y="9042"/>
                  </a:lnTo>
                  <a:lnTo>
                    <a:pt x="1418" y="9042"/>
                  </a:lnTo>
                  <a:lnTo>
                    <a:pt x="1418" y="9389"/>
                  </a:lnTo>
                  <a:cubicBezTo>
                    <a:pt x="1418" y="9988"/>
                    <a:pt x="1891" y="10429"/>
                    <a:pt x="2426" y="10429"/>
                  </a:cubicBezTo>
                  <a:lnTo>
                    <a:pt x="9389" y="10429"/>
                  </a:lnTo>
                  <a:cubicBezTo>
                    <a:pt x="9987" y="10429"/>
                    <a:pt x="10428" y="9956"/>
                    <a:pt x="10428" y="9389"/>
                  </a:cubicBezTo>
                  <a:lnTo>
                    <a:pt x="10428" y="2426"/>
                  </a:lnTo>
                  <a:cubicBezTo>
                    <a:pt x="10428" y="1828"/>
                    <a:pt x="9956" y="1418"/>
                    <a:pt x="9389" y="1418"/>
                  </a:cubicBezTo>
                  <a:lnTo>
                    <a:pt x="2426" y="1418"/>
                  </a:lnTo>
                  <a:cubicBezTo>
                    <a:pt x="1828" y="1418"/>
                    <a:pt x="1418" y="1891"/>
                    <a:pt x="1418" y="2426"/>
                  </a:cubicBezTo>
                  <a:lnTo>
                    <a:pt x="1418" y="2773"/>
                  </a:lnTo>
                  <a:lnTo>
                    <a:pt x="693" y="2773"/>
                  </a:lnTo>
                  <a:lnTo>
                    <a:pt x="693" y="2426"/>
                  </a:lnTo>
                  <a:cubicBezTo>
                    <a:pt x="693" y="1481"/>
                    <a:pt x="1481" y="694"/>
                    <a:pt x="2426" y="694"/>
                  </a:cubicBezTo>
                  <a:close/>
                  <a:moveTo>
                    <a:pt x="2426" y="1"/>
                  </a:moveTo>
                  <a:cubicBezTo>
                    <a:pt x="1103" y="1"/>
                    <a:pt x="0" y="1103"/>
                    <a:pt x="0" y="2426"/>
                  </a:cubicBezTo>
                  <a:lnTo>
                    <a:pt x="0" y="3151"/>
                  </a:lnTo>
                  <a:lnTo>
                    <a:pt x="0" y="4506"/>
                  </a:lnTo>
                  <a:lnTo>
                    <a:pt x="0" y="7341"/>
                  </a:lnTo>
                  <a:lnTo>
                    <a:pt x="0" y="8727"/>
                  </a:lnTo>
                  <a:lnTo>
                    <a:pt x="0" y="9452"/>
                  </a:lnTo>
                  <a:cubicBezTo>
                    <a:pt x="0" y="10775"/>
                    <a:pt x="1103" y="11878"/>
                    <a:pt x="2426" y="11878"/>
                  </a:cubicBezTo>
                  <a:lnTo>
                    <a:pt x="9389" y="11878"/>
                  </a:lnTo>
                  <a:cubicBezTo>
                    <a:pt x="10743" y="11878"/>
                    <a:pt x="11846" y="10775"/>
                    <a:pt x="11846" y="9452"/>
                  </a:cubicBezTo>
                  <a:lnTo>
                    <a:pt x="11846" y="2458"/>
                  </a:lnTo>
                  <a:cubicBezTo>
                    <a:pt x="11846" y="1103"/>
                    <a:pt x="10743" y="1"/>
                    <a:pt x="93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659;p33"/>
            <p:cNvSpPr/>
            <p:nvPr/>
          </p:nvSpPr>
          <p:spPr>
            <a:xfrm>
              <a:off x="-28371550" y="2419175"/>
              <a:ext cx="121325" cy="121325"/>
            </a:xfrm>
            <a:custGeom>
              <a:avLst/>
              <a:gdLst/>
              <a:ahLst/>
              <a:cxnLst/>
              <a:rect l="l" t="t" r="r" b="b"/>
              <a:pathLst>
                <a:path w="4853" h="4853" extrusionOk="0">
                  <a:moveTo>
                    <a:pt x="2773" y="662"/>
                  </a:moveTo>
                  <a:lnTo>
                    <a:pt x="2773" y="1670"/>
                  </a:lnTo>
                  <a:cubicBezTo>
                    <a:pt x="2773" y="1891"/>
                    <a:pt x="2931" y="2048"/>
                    <a:pt x="3120" y="2048"/>
                  </a:cubicBezTo>
                  <a:lnTo>
                    <a:pt x="4159" y="2048"/>
                  </a:lnTo>
                  <a:lnTo>
                    <a:pt x="4159" y="2741"/>
                  </a:lnTo>
                  <a:lnTo>
                    <a:pt x="3120" y="2741"/>
                  </a:lnTo>
                  <a:cubicBezTo>
                    <a:pt x="2931" y="2741"/>
                    <a:pt x="2773" y="2899"/>
                    <a:pt x="2773" y="3120"/>
                  </a:cubicBezTo>
                  <a:lnTo>
                    <a:pt x="2773" y="4128"/>
                  </a:lnTo>
                  <a:lnTo>
                    <a:pt x="2049" y="4128"/>
                  </a:lnTo>
                  <a:lnTo>
                    <a:pt x="2049" y="3120"/>
                  </a:lnTo>
                  <a:cubicBezTo>
                    <a:pt x="2049" y="2899"/>
                    <a:pt x="1891" y="2741"/>
                    <a:pt x="1702" y="2741"/>
                  </a:cubicBezTo>
                  <a:lnTo>
                    <a:pt x="662" y="2741"/>
                  </a:lnTo>
                  <a:lnTo>
                    <a:pt x="662" y="2048"/>
                  </a:lnTo>
                  <a:lnTo>
                    <a:pt x="1702" y="2048"/>
                  </a:lnTo>
                  <a:cubicBezTo>
                    <a:pt x="1891" y="2048"/>
                    <a:pt x="2049" y="1891"/>
                    <a:pt x="2049" y="1670"/>
                  </a:cubicBezTo>
                  <a:lnTo>
                    <a:pt x="2049" y="662"/>
                  </a:lnTo>
                  <a:close/>
                  <a:moveTo>
                    <a:pt x="1734" y="1"/>
                  </a:moveTo>
                  <a:cubicBezTo>
                    <a:pt x="1545" y="1"/>
                    <a:pt x="1387" y="158"/>
                    <a:pt x="1387" y="347"/>
                  </a:cubicBezTo>
                  <a:lnTo>
                    <a:pt x="1387" y="1387"/>
                  </a:lnTo>
                  <a:lnTo>
                    <a:pt x="347" y="1387"/>
                  </a:lnTo>
                  <a:cubicBezTo>
                    <a:pt x="158" y="1387"/>
                    <a:pt x="1" y="1544"/>
                    <a:pt x="1" y="1733"/>
                  </a:cubicBezTo>
                  <a:lnTo>
                    <a:pt x="1" y="3120"/>
                  </a:lnTo>
                  <a:cubicBezTo>
                    <a:pt x="1" y="3309"/>
                    <a:pt x="158" y="3466"/>
                    <a:pt x="347" y="3466"/>
                  </a:cubicBezTo>
                  <a:lnTo>
                    <a:pt x="1387" y="3466"/>
                  </a:lnTo>
                  <a:lnTo>
                    <a:pt x="1387" y="4474"/>
                  </a:lnTo>
                  <a:cubicBezTo>
                    <a:pt x="1387" y="4695"/>
                    <a:pt x="1545" y="4852"/>
                    <a:pt x="1734" y="4852"/>
                  </a:cubicBezTo>
                  <a:lnTo>
                    <a:pt x="3120" y="4852"/>
                  </a:lnTo>
                  <a:cubicBezTo>
                    <a:pt x="3309" y="4852"/>
                    <a:pt x="3466" y="4695"/>
                    <a:pt x="3466" y="4474"/>
                  </a:cubicBezTo>
                  <a:lnTo>
                    <a:pt x="3466" y="3466"/>
                  </a:lnTo>
                  <a:lnTo>
                    <a:pt x="4506" y="3466"/>
                  </a:lnTo>
                  <a:cubicBezTo>
                    <a:pt x="4695" y="3466"/>
                    <a:pt x="4853" y="3309"/>
                    <a:pt x="4853" y="3120"/>
                  </a:cubicBezTo>
                  <a:lnTo>
                    <a:pt x="4853" y="1733"/>
                  </a:lnTo>
                  <a:cubicBezTo>
                    <a:pt x="4853" y="1544"/>
                    <a:pt x="4695" y="1387"/>
                    <a:pt x="4506" y="1387"/>
                  </a:cubicBezTo>
                  <a:lnTo>
                    <a:pt x="3466" y="1387"/>
                  </a:lnTo>
                  <a:lnTo>
                    <a:pt x="3466" y="347"/>
                  </a:lnTo>
                  <a:cubicBezTo>
                    <a:pt x="3466" y="158"/>
                    <a:pt x="3309" y="1"/>
                    <a:pt x="31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" name="Google Shape;1652;p33"/>
          <p:cNvSpPr/>
          <p:nvPr/>
        </p:nvSpPr>
        <p:spPr>
          <a:xfrm>
            <a:off x="722714" y="2300085"/>
            <a:ext cx="440560" cy="440560"/>
          </a:xfrm>
          <a:custGeom>
            <a:avLst/>
            <a:gdLst/>
            <a:ahLst/>
            <a:cxnLst/>
            <a:rect l="l" t="t" r="r" b="b"/>
            <a:pathLst>
              <a:path w="11847" h="11847" extrusionOk="0">
                <a:moveTo>
                  <a:pt x="5546" y="662"/>
                </a:moveTo>
                <a:lnTo>
                  <a:pt x="5546" y="2741"/>
                </a:lnTo>
                <a:lnTo>
                  <a:pt x="4821" y="2741"/>
                </a:lnTo>
                <a:lnTo>
                  <a:pt x="4821" y="1040"/>
                </a:lnTo>
                <a:cubicBezTo>
                  <a:pt x="4821" y="819"/>
                  <a:pt x="4979" y="662"/>
                  <a:pt x="5199" y="662"/>
                </a:cubicBezTo>
                <a:close/>
                <a:moveTo>
                  <a:pt x="6932" y="662"/>
                </a:moveTo>
                <a:lnTo>
                  <a:pt x="6932" y="2773"/>
                </a:lnTo>
                <a:lnTo>
                  <a:pt x="6207" y="2773"/>
                </a:lnTo>
                <a:lnTo>
                  <a:pt x="6207" y="662"/>
                </a:lnTo>
                <a:close/>
                <a:moveTo>
                  <a:pt x="8350" y="662"/>
                </a:moveTo>
                <a:lnTo>
                  <a:pt x="8350" y="2773"/>
                </a:lnTo>
                <a:lnTo>
                  <a:pt x="7625" y="2773"/>
                </a:lnTo>
                <a:lnTo>
                  <a:pt x="7625" y="662"/>
                </a:lnTo>
                <a:close/>
                <a:moveTo>
                  <a:pt x="9704" y="662"/>
                </a:moveTo>
                <a:lnTo>
                  <a:pt x="9704" y="2773"/>
                </a:lnTo>
                <a:lnTo>
                  <a:pt x="9011" y="2773"/>
                </a:lnTo>
                <a:lnTo>
                  <a:pt x="9011" y="662"/>
                </a:lnTo>
                <a:close/>
                <a:moveTo>
                  <a:pt x="10744" y="662"/>
                </a:moveTo>
                <a:cubicBezTo>
                  <a:pt x="10933" y="662"/>
                  <a:pt x="11090" y="819"/>
                  <a:pt x="11090" y="1040"/>
                </a:cubicBezTo>
                <a:lnTo>
                  <a:pt x="11090" y="2773"/>
                </a:lnTo>
                <a:lnTo>
                  <a:pt x="10397" y="2773"/>
                </a:lnTo>
                <a:lnTo>
                  <a:pt x="10397" y="662"/>
                </a:lnTo>
                <a:close/>
                <a:moveTo>
                  <a:pt x="6270" y="5577"/>
                </a:moveTo>
                <a:lnTo>
                  <a:pt x="6270" y="9074"/>
                </a:lnTo>
                <a:lnTo>
                  <a:pt x="5546" y="9074"/>
                </a:lnTo>
                <a:lnTo>
                  <a:pt x="5546" y="5577"/>
                </a:lnTo>
                <a:close/>
                <a:moveTo>
                  <a:pt x="10397" y="5640"/>
                </a:moveTo>
                <a:lnTo>
                  <a:pt x="10397" y="6270"/>
                </a:lnTo>
                <a:lnTo>
                  <a:pt x="9358" y="6270"/>
                </a:lnTo>
                <a:cubicBezTo>
                  <a:pt x="9169" y="6270"/>
                  <a:pt x="9011" y="6427"/>
                  <a:pt x="9011" y="6616"/>
                </a:cubicBezTo>
                <a:cubicBezTo>
                  <a:pt x="9011" y="6805"/>
                  <a:pt x="9169" y="6963"/>
                  <a:pt x="9358" y="6963"/>
                </a:cubicBezTo>
                <a:lnTo>
                  <a:pt x="10397" y="6963"/>
                </a:lnTo>
                <a:lnTo>
                  <a:pt x="10397" y="7688"/>
                </a:lnTo>
                <a:lnTo>
                  <a:pt x="9358" y="7688"/>
                </a:lnTo>
                <a:cubicBezTo>
                  <a:pt x="9169" y="7688"/>
                  <a:pt x="9011" y="7845"/>
                  <a:pt x="9011" y="8034"/>
                </a:cubicBezTo>
                <a:cubicBezTo>
                  <a:pt x="9011" y="8223"/>
                  <a:pt x="9169" y="8381"/>
                  <a:pt x="9358" y="8381"/>
                </a:cubicBezTo>
                <a:lnTo>
                  <a:pt x="10397" y="8381"/>
                </a:lnTo>
                <a:lnTo>
                  <a:pt x="10397" y="9105"/>
                </a:lnTo>
                <a:lnTo>
                  <a:pt x="8287" y="9105"/>
                </a:lnTo>
                <a:lnTo>
                  <a:pt x="8287" y="5640"/>
                </a:lnTo>
                <a:close/>
                <a:moveTo>
                  <a:pt x="2080" y="7688"/>
                </a:moveTo>
                <a:cubicBezTo>
                  <a:pt x="2301" y="7688"/>
                  <a:pt x="2521" y="7719"/>
                  <a:pt x="2710" y="7845"/>
                </a:cubicBezTo>
                <a:cubicBezTo>
                  <a:pt x="2427" y="7971"/>
                  <a:pt x="2206" y="8129"/>
                  <a:pt x="1954" y="8318"/>
                </a:cubicBezTo>
                <a:lnTo>
                  <a:pt x="1923" y="8349"/>
                </a:lnTo>
                <a:cubicBezTo>
                  <a:pt x="1576" y="8696"/>
                  <a:pt x="1355" y="9200"/>
                  <a:pt x="1355" y="9767"/>
                </a:cubicBezTo>
                <a:cubicBezTo>
                  <a:pt x="1355" y="9956"/>
                  <a:pt x="1418" y="10113"/>
                  <a:pt x="1450" y="10302"/>
                </a:cubicBezTo>
                <a:cubicBezTo>
                  <a:pt x="977" y="10050"/>
                  <a:pt x="694" y="9578"/>
                  <a:pt x="694" y="9074"/>
                </a:cubicBezTo>
                <a:cubicBezTo>
                  <a:pt x="694" y="8318"/>
                  <a:pt x="1324" y="7688"/>
                  <a:pt x="2080" y="7688"/>
                </a:cubicBezTo>
                <a:close/>
                <a:moveTo>
                  <a:pt x="3403" y="8318"/>
                </a:moveTo>
                <a:cubicBezTo>
                  <a:pt x="4191" y="8349"/>
                  <a:pt x="4821" y="8979"/>
                  <a:pt x="4821" y="9735"/>
                </a:cubicBezTo>
                <a:cubicBezTo>
                  <a:pt x="4821" y="9987"/>
                  <a:pt x="4758" y="10239"/>
                  <a:pt x="4600" y="10491"/>
                </a:cubicBezTo>
                <a:lnTo>
                  <a:pt x="2679" y="8538"/>
                </a:lnTo>
                <a:cubicBezTo>
                  <a:pt x="2868" y="8381"/>
                  <a:pt x="3151" y="8318"/>
                  <a:pt x="3403" y="8318"/>
                </a:cubicBezTo>
                <a:close/>
                <a:moveTo>
                  <a:pt x="2238" y="9074"/>
                </a:moveTo>
                <a:lnTo>
                  <a:pt x="4128" y="10964"/>
                </a:lnTo>
                <a:cubicBezTo>
                  <a:pt x="3939" y="11059"/>
                  <a:pt x="3687" y="11122"/>
                  <a:pt x="3466" y="11122"/>
                </a:cubicBezTo>
                <a:cubicBezTo>
                  <a:pt x="3448" y="11122"/>
                  <a:pt x="3430" y="11123"/>
                  <a:pt x="3412" y="11123"/>
                </a:cubicBezTo>
                <a:cubicBezTo>
                  <a:pt x="2680" y="11123"/>
                  <a:pt x="2080" y="10504"/>
                  <a:pt x="2080" y="9735"/>
                </a:cubicBezTo>
                <a:cubicBezTo>
                  <a:pt x="2080" y="9483"/>
                  <a:pt x="2143" y="9263"/>
                  <a:pt x="2238" y="9074"/>
                </a:cubicBezTo>
                <a:close/>
                <a:moveTo>
                  <a:pt x="10334" y="3466"/>
                </a:moveTo>
                <a:lnTo>
                  <a:pt x="10334" y="4884"/>
                </a:lnTo>
                <a:lnTo>
                  <a:pt x="7940" y="4884"/>
                </a:lnTo>
                <a:cubicBezTo>
                  <a:pt x="7751" y="4884"/>
                  <a:pt x="7593" y="5041"/>
                  <a:pt x="7593" y="5230"/>
                </a:cubicBezTo>
                <a:lnTo>
                  <a:pt x="7593" y="9420"/>
                </a:lnTo>
                <a:cubicBezTo>
                  <a:pt x="7593" y="9609"/>
                  <a:pt x="7751" y="9767"/>
                  <a:pt x="7940" y="9767"/>
                </a:cubicBezTo>
                <a:lnTo>
                  <a:pt x="10397" y="9767"/>
                </a:lnTo>
                <a:lnTo>
                  <a:pt x="10397" y="10806"/>
                </a:lnTo>
                <a:cubicBezTo>
                  <a:pt x="10397" y="10996"/>
                  <a:pt x="10240" y="11153"/>
                  <a:pt x="10019" y="11153"/>
                </a:cubicBezTo>
                <a:lnTo>
                  <a:pt x="5861" y="11153"/>
                </a:lnTo>
                <a:cubicBezTo>
                  <a:pt x="5672" y="11153"/>
                  <a:pt x="5514" y="10996"/>
                  <a:pt x="5514" y="10806"/>
                </a:cubicBezTo>
                <a:lnTo>
                  <a:pt x="5514" y="9767"/>
                </a:lnTo>
                <a:lnTo>
                  <a:pt x="6522" y="9767"/>
                </a:lnTo>
                <a:cubicBezTo>
                  <a:pt x="6711" y="9767"/>
                  <a:pt x="6869" y="9609"/>
                  <a:pt x="6869" y="9420"/>
                </a:cubicBezTo>
                <a:lnTo>
                  <a:pt x="6869" y="5230"/>
                </a:lnTo>
                <a:cubicBezTo>
                  <a:pt x="6869" y="5041"/>
                  <a:pt x="6711" y="4884"/>
                  <a:pt x="6522" y="4884"/>
                </a:cubicBezTo>
                <a:lnTo>
                  <a:pt x="5514" y="4884"/>
                </a:lnTo>
                <a:lnTo>
                  <a:pt x="5514" y="3466"/>
                </a:lnTo>
                <a:close/>
                <a:moveTo>
                  <a:pt x="5199" y="0"/>
                </a:moveTo>
                <a:cubicBezTo>
                  <a:pt x="4600" y="0"/>
                  <a:pt x="4159" y="473"/>
                  <a:pt x="4159" y="1040"/>
                </a:cubicBezTo>
                <a:lnTo>
                  <a:pt x="4159" y="3119"/>
                </a:lnTo>
                <a:cubicBezTo>
                  <a:pt x="4159" y="3308"/>
                  <a:pt x="4317" y="3466"/>
                  <a:pt x="4506" y="3466"/>
                </a:cubicBezTo>
                <a:lnTo>
                  <a:pt x="4884" y="3466"/>
                </a:lnTo>
                <a:lnTo>
                  <a:pt x="4884" y="8192"/>
                </a:lnTo>
                <a:cubicBezTo>
                  <a:pt x="4569" y="7908"/>
                  <a:pt x="4128" y="7719"/>
                  <a:pt x="3655" y="7688"/>
                </a:cubicBezTo>
                <a:cubicBezTo>
                  <a:pt x="3277" y="7246"/>
                  <a:pt x="2710" y="6963"/>
                  <a:pt x="2080" y="6963"/>
                </a:cubicBezTo>
                <a:cubicBezTo>
                  <a:pt x="946" y="6963"/>
                  <a:pt x="1" y="7908"/>
                  <a:pt x="1" y="9074"/>
                </a:cubicBezTo>
                <a:cubicBezTo>
                  <a:pt x="1" y="10176"/>
                  <a:pt x="820" y="11027"/>
                  <a:pt x="1923" y="11153"/>
                </a:cubicBezTo>
                <a:cubicBezTo>
                  <a:pt x="2332" y="11594"/>
                  <a:pt x="2868" y="11846"/>
                  <a:pt x="3498" y="11846"/>
                </a:cubicBezTo>
                <a:cubicBezTo>
                  <a:pt x="4065" y="11846"/>
                  <a:pt x="4506" y="11657"/>
                  <a:pt x="4916" y="11311"/>
                </a:cubicBezTo>
                <a:cubicBezTo>
                  <a:pt x="4916" y="11311"/>
                  <a:pt x="4979" y="11279"/>
                  <a:pt x="4979" y="11216"/>
                </a:cubicBezTo>
                <a:cubicBezTo>
                  <a:pt x="5136" y="11594"/>
                  <a:pt x="5514" y="11846"/>
                  <a:pt x="5924" y="11846"/>
                </a:cubicBezTo>
                <a:lnTo>
                  <a:pt x="10114" y="11846"/>
                </a:lnTo>
                <a:cubicBezTo>
                  <a:pt x="10712" y="11846"/>
                  <a:pt x="11122" y="11374"/>
                  <a:pt x="11122" y="10838"/>
                </a:cubicBezTo>
                <a:lnTo>
                  <a:pt x="11122" y="3497"/>
                </a:lnTo>
                <a:lnTo>
                  <a:pt x="11500" y="3497"/>
                </a:lnTo>
                <a:cubicBezTo>
                  <a:pt x="11689" y="3497"/>
                  <a:pt x="11847" y="3340"/>
                  <a:pt x="11847" y="3151"/>
                </a:cubicBezTo>
                <a:lnTo>
                  <a:pt x="11847" y="1072"/>
                </a:lnTo>
                <a:cubicBezTo>
                  <a:pt x="11752" y="441"/>
                  <a:pt x="11343" y="0"/>
                  <a:pt x="1074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7622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6" name="Google Shape;1666;p34"/>
          <p:cNvGrpSpPr/>
          <p:nvPr/>
        </p:nvGrpSpPr>
        <p:grpSpPr>
          <a:xfrm>
            <a:off x="3874285" y="1928481"/>
            <a:ext cx="1406072" cy="1904941"/>
            <a:chOff x="3235125" y="240375"/>
            <a:chExt cx="1129375" cy="1529950"/>
          </a:xfrm>
        </p:grpSpPr>
        <p:sp>
          <p:nvSpPr>
            <p:cNvPr id="1667" name="Google Shape;1667;p34"/>
            <p:cNvSpPr/>
            <p:nvPr/>
          </p:nvSpPr>
          <p:spPr>
            <a:xfrm>
              <a:off x="3649875" y="1480600"/>
              <a:ext cx="304425" cy="289725"/>
            </a:xfrm>
            <a:custGeom>
              <a:avLst/>
              <a:gdLst/>
              <a:ahLst/>
              <a:cxnLst/>
              <a:rect l="l" t="t" r="r" b="b"/>
              <a:pathLst>
                <a:path w="12177" h="11589" extrusionOk="0">
                  <a:moveTo>
                    <a:pt x="0" y="1"/>
                  </a:moveTo>
                  <a:lnTo>
                    <a:pt x="0" y="11589"/>
                  </a:lnTo>
                  <a:lnTo>
                    <a:pt x="12176" y="11589"/>
                  </a:lnTo>
                  <a:lnTo>
                    <a:pt x="12176" y="1"/>
                  </a:lnTo>
                  <a:close/>
                </a:path>
              </a:pathLst>
            </a:custGeom>
            <a:solidFill>
              <a:srgbClr val="DD87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34"/>
            <p:cNvSpPr/>
            <p:nvPr/>
          </p:nvSpPr>
          <p:spPr>
            <a:xfrm>
              <a:off x="3649875" y="1480600"/>
              <a:ext cx="304425" cy="146025"/>
            </a:xfrm>
            <a:custGeom>
              <a:avLst/>
              <a:gdLst/>
              <a:ahLst/>
              <a:cxnLst/>
              <a:rect l="l" t="t" r="r" b="b"/>
              <a:pathLst>
                <a:path w="12177" h="5841" extrusionOk="0">
                  <a:moveTo>
                    <a:pt x="0" y="1"/>
                  </a:moveTo>
                  <a:lnTo>
                    <a:pt x="0" y="4799"/>
                  </a:lnTo>
                  <a:cubicBezTo>
                    <a:pt x="1901" y="5478"/>
                    <a:pt x="3961" y="5840"/>
                    <a:pt x="6133" y="5840"/>
                  </a:cubicBezTo>
                  <a:cubicBezTo>
                    <a:pt x="8216" y="5840"/>
                    <a:pt x="10275" y="5478"/>
                    <a:pt x="12176" y="4799"/>
                  </a:cubicBezTo>
                  <a:lnTo>
                    <a:pt x="12176" y="1"/>
                  </a:lnTo>
                  <a:close/>
                </a:path>
              </a:pathLst>
            </a:custGeom>
            <a:solidFill>
              <a:srgbClr val="E57B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34"/>
            <p:cNvSpPr/>
            <p:nvPr/>
          </p:nvSpPr>
          <p:spPr>
            <a:xfrm>
              <a:off x="3235125" y="884250"/>
              <a:ext cx="240500" cy="240500"/>
            </a:xfrm>
            <a:custGeom>
              <a:avLst/>
              <a:gdLst/>
              <a:ahLst/>
              <a:cxnLst/>
              <a:rect l="l" t="t" r="r" b="b"/>
              <a:pathLst>
                <a:path w="9620" h="9620" extrusionOk="0">
                  <a:moveTo>
                    <a:pt x="4799" y="1"/>
                  </a:moveTo>
                  <a:cubicBezTo>
                    <a:pt x="2174" y="1"/>
                    <a:pt x="1" y="2173"/>
                    <a:pt x="1" y="4799"/>
                  </a:cubicBezTo>
                  <a:cubicBezTo>
                    <a:pt x="1" y="7447"/>
                    <a:pt x="2174" y="9619"/>
                    <a:pt x="4799" y="9619"/>
                  </a:cubicBezTo>
                  <a:cubicBezTo>
                    <a:pt x="7447" y="9619"/>
                    <a:pt x="9619" y="7447"/>
                    <a:pt x="9619" y="4799"/>
                  </a:cubicBezTo>
                  <a:cubicBezTo>
                    <a:pt x="9619" y="2173"/>
                    <a:pt x="7447" y="1"/>
                    <a:pt x="4799" y="1"/>
                  </a:cubicBezTo>
                  <a:close/>
                </a:path>
              </a:pathLst>
            </a:custGeom>
            <a:solidFill>
              <a:srgbClr val="E57B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34"/>
            <p:cNvSpPr/>
            <p:nvPr/>
          </p:nvSpPr>
          <p:spPr>
            <a:xfrm>
              <a:off x="4124000" y="884250"/>
              <a:ext cx="240500" cy="240500"/>
            </a:xfrm>
            <a:custGeom>
              <a:avLst/>
              <a:gdLst/>
              <a:ahLst/>
              <a:cxnLst/>
              <a:rect l="l" t="t" r="r" b="b"/>
              <a:pathLst>
                <a:path w="9620" h="9620" extrusionOk="0">
                  <a:moveTo>
                    <a:pt x="4799" y="1"/>
                  </a:moveTo>
                  <a:cubicBezTo>
                    <a:pt x="2173" y="1"/>
                    <a:pt x="1" y="2173"/>
                    <a:pt x="1" y="4799"/>
                  </a:cubicBezTo>
                  <a:cubicBezTo>
                    <a:pt x="1" y="7447"/>
                    <a:pt x="2173" y="9619"/>
                    <a:pt x="4799" y="9619"/>
                  </a:cubicBezTo>
                  <a:cubicBezTo>
                    <a:pt x="7447" y="9619"/>
                    <a:pt x="9619" y="7447"/>
                    <a:pt x="9619" y="4799"/>
                  </a:cubicBezTo>
                  <a:cubicBezTo>
                    <a:pt x="9619" y="2173"/>
                    <a:pt x="7447" y="1"/>
                    <a:pt x="4799" y="1"/>
                  </a:cubicBezTo>
                  <a:close/>
                </a:path>
              </a:pathLst>
            </a:custGeom>
            <a:solidFill>
              <a:srgbClr val="E57B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34"/>
            <p:cNvSpPr/>
            <p:nvPr/>
          </p:nvSpPr>
          <p:spPr>
            <a:xfrm>
              <a:off x="3355075" y="384100"/>
              <a:ext cx="896250" cy="1165000"/>
            </a:xfrm>
            <a:custGeom>
              <a:avLst/>
              <a:gdLst/>
              <a:ahLst/>
              <a:cxnLst/>
              <a:rect l="l" t="t" r="r" b="b"/>
              <a:pathLst>
                <a:path w="35850" h="46600" extrusionOk="0">
                  <a:moveTo>
                    <a:pt x="17925" y="0"/>
                  </a:moveTo>
                  <a:cubicBezTo>
                    <a:pt x="8035" y="0"/>
                    <a:pt x="1" y="8034"/>
                    <a:pt x="1" y="17925"/>
                  </a:cubicBezTo>
                  <a:lnTo>
                    <a:pt x="1" y="28675"/>
                  </a:lnTo>
                  <a:cubicBezTo>
                    <a:pt x="1" y="38588"/>
                    <a:pt x="8035" y="46599"/>
                    <a:pt x="17925" y="46599"/>
                  </a:cubicBezTo>
                  <a:cubicBezTo>
                    <a:pt x="27838" y="46599"/>
                    <a:pt x="35850" y="38588"/>
                    <a:pt x="35850" y="28675"/>
                  </a:cubicBezTo>
                  <a:lnTo>
                    <a:pt x="35850" y="17925"/>
                  </a:lnTo>
                  <a:cubicBezTo>
                    <a:pt x="35850" y="8034"/>
                    <a:pt x="27838" y="0"/>
                    <a:pt x="17925" y="0"/>
                  </a:cubicBezTo>
                  <a:close/>
                </a:path>
              </a:pathLst>
            </a:custGeom>
            <a:solidFill>
              <a:srgbClr val="DD87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34"/>
            <p:cNvSpPr/>
            <p:nvPr/>
          </p:nvSpPr>
          <p:spPr>
            <a:xfrm>
              <a:off x="3235125" y="240375"/>
              <a:ext cx="1105600" cy="763850"/>
            </a:xfrm>
            <a:custGeom>
              <a:avLst/>
              <a:gdLst/>
              <a:ahLst/>
              <a:cxnLst/>
              <a:rect l="l" t="t" r="r" b="b"/>
              <a:pathLst>
                <a:path w="44224" h="30554" extrusionOk="0">
                  <a:moveTo>
                    <a:pt x="22067" y="1"/>
                  </a:moveTo>
                  <a:cubicBezTo>
                    <a:pt x="14802" y="1"/>
                    <a:pt x="18491" y="3486"/>
                    <a:pt x="18491" y="3486"/>
                  </a:cubicBezTo>
                  <a:cubicBezTo>
                    <a:pt x="18491" y="3486"/>
                    <a:pt x="15191" y="3040"/>
                    <a:pt x="11975" y="3040"/>
                  </a:cubicBezTo>
                  <a:cubicBezTo>
                    <a:pt x="9484" y="3040"/>
                    <a:pt x="7044" y="3307"/>
                    <a:pt x="6225" y="4255"/>
                  </a:cubicBezTo>
                  <a:cubicBezTo>
                    <a:pt x="4437" y="6428"/>
                    <a:pt x="8759" y="6881"/>
                    <a:pt x="8759" y="6881"/>
                  </a:cubicBezTo>
                  <a:cubicBezTo>
                    <a:pt x="8759" y="6881"/>
                    <a:pt x="1" y="10389"/>
                    <a:pt x="1314" y="11973"/>
                  </a:cubicBezTo>
                  <a:cubicBezTo>
                    <a:pt x="2379" y="13174"/>
                    <a:pt x="4014" y="13325"/>
                    <a:pt x="4771" y="13325"/>
                  </a:cubicBezTo>
                  <a:cubicBezTo>
                    <a:pt x="5028" y="13325"/>
                    <a:pt x="5184" y="13308"/>
                    <a:pt x="5184" y="13308"/>
                  </a:cubicBezTo>
                  <a:lnTo>
                    <a:pt x="5184" y="13308"/>
                  </a:lnTo>
                  <a:cubicBezTo>
                    <a:pt x="5184" y="13308"/>
                    <a:pt x="1223" y="16612"/>
                    <a:pt x="3780" y="18581"/>
                  </a:cubicBezTo>
                  <a:cubicBezTo>
                    <a:pt x="3871" y="18672"/>
                    <a:pt x="3961" y="18672"/>
                    <a:pt x="4052" y="18762"/>
                  </a:cubicBezTo>
                  <a:cubicBezTo>
                    <a:pt x="3101" y="24330"/>
                    <a:pt x="3577" y="30554"/>
                    <a:pt x="5568" y="30554"/>
                  </a:cubicBezTo>
                  <a:cubicBezTo>
                    <a:pt x="7741" y="30554"/>
                    <a:pt x="8963" y="23108"/>
                    <a:pt x="9325" y="18966"/>
                  </a:cubicBezTo>
                  <a:cubicBezTo>
                    <a:pt x="18016" y="18491"/>
                    <a:pt x="33292" y="15753"/>
                    <a:pt x="33293" y="15752"/>
                  </a:cubicBezTo>
                  <a:lnTo>
                    <a:pt x="33293" y="15752"/>
                  </a:lnTo>
                  <a:cubicBezTo>
                    <a:pt x="33293" y="15753"/>
                    <a:pt x="33207" y="19064"/>
                    <a:pt x="33978" y="19064"/>
                  </a:cubicBezTo>
                  <a:cubicBezTo>
                    <a:pt x="33998" y="19064"/>
                    <a:pt x="34018" y="19061"/>
                    <a:pt x="34039" y="19057"/>
                  </a:cubicBezTo>
                  <a:cubicBezTo>
                    <a:pt x="34899" y="18966"/>
                    <a:pt x="36597" y="16409"/>
                    <a:pt x="36597" y="16409"/>
                  </a:cubicBezTo>
                  <a:cubicBezTo>
                    <a:pt x="36597" y="16409"/>
                    <a:pt x="37615" y="30554"/>
                    <a:pt x="40648" y="30554"/>
                  </a:cubicBezTo>
                  <a:cubicBezTo>
                    <a:pt x="44224" y="30554"/>
                    <a:pt x="42821" y="10275"/>
                    <a:pt x="37253" y="10185"/>
                  </a:cubicBezTo>
                  <a:cubicBezTo>
                    <a:pt x="37253" y="10185"/>
                    <a:pt x="32523" y="1"/>
                    <a:pt x="22067" y="1"/>
                  </a:cubicBezTo>
                  <a:close/>
                </a:path>
              </a:pathLst>
            </a:custGeom>
            <a:solidFill>
              <a:srgbClr val="754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34"/>
            <p:cNvSpPr/>
            <p:nvPr/>
          </p:nvSpPr>
          <p:spPr>
            <a:xfrm>
              <a:off x="3725675" y="1029000"/>
              <a:ext cx="122250" cy="175525"/>
            </a:xfrm>
            <a:custGeom>
              <a:avLst/>
              <a:gdLst/>
              <a:ahLst/>
              <a:cxnLst/>
              <a:rect l="l" t="t" r="r" b="b"/>
              <a:pathLst>
                <a:path w="4890" h="7021" extrusionOk="0">
                  <a:moveTo>
                    <a:pt x="3834" y="0"/>
                  </a:moveTo>
                  <a:cubicBezTo>
                    <a:pt x="3669" y="0"/>
                    <a:pt x="3485" y="15"/>
                    <a:pt x="3282" y="50"/>
                  </a:cubicBezTo>
                  <a:cubicBezTo>
                    <a:pt x="2717" y="50"/>
                    <a:pt x="2151" y="344"/>
                    <a:pt x="1585" y="706"/>
                  </a:cubicBezTo>
                  <a:cubicBezTo>
                    <a:pt x="1019" y="1091"/>
                    <a:pt x="453" y="1657"/>
                    <a:pt x="182" y="2494"/>
                  </a:cubicBezTo>
                  <a:cubicBezTo>
                    <a:pt x="1" y="3264"/>
                    <a:pt x="1" y="4101"/>
                    <a:pt x="272" y="4757"/>
                  </a:cubicBezTo>
                  <a:cubicBezTo>
                    <a:pt x="453" y="5436"/>
                    <a:pt x="838" y="5889"/>
                    <a:pt x="1223" y="6274"/>
                  </a:cubicBezTo>
                  <a:cubicBezTo>
                    <a:pt x="1970" y="7021"/>
                    <a:pt x="2626" y="7021"/>
                    <a:pt x="2626" y="7021"/>
                  </a:cubicBezTo>
                  <a:cubicBezTo>
                    <a:pt x="2717" y="6930"/>
                    <a:pt x="2060" y="6658"/>
                    <a:pt x="1495" y="6002"/>
                  </a:cubicBezTo>
                  <a:cubicBezTo>
                    <a:pt x="929" y="5323"/>
                    <a:pt x="363" y="4010"/>
                    <a:pt x="838" y="2698"/>
                  </a:cubicBezTo>
                  <a:cubicBezTo>
                    <a:pt x="1223" y="1363"/>
                    <a:pt x="2445" y="706"/>
                    <a:pt x="3396" y="435"/>
                  </a:cubicBezTo>
                  <a:cubicBezTo>
                    <a:pt x="3701" y="360"/>
                    <a:pt x="3970" y="340"/>
                    <a:pt x="4193" y="340"/>
                  </a:cubicBezTo>
                  <a:cubicBezTo>
                    <a:pt x="4458" y="340"/>
                    <a:pt x="4658" y="369"/>
                    <a:pt x="4777" y="369"/>
                  </a:cubicBezTo>
                  <a:cubicBezTo>
                    <a:pt x="4833" y="369"/>
                    <a:pt x="4871" y="362"/>
                    <a:pt x="4889" y="344"/>
                  </a:cubicBezTo>
                  <a:cubicBezTo>
                    <a:pt x="4889" y="253"/>
                    <a:pt x="4522" y="0"/>
                    <a:pt x="3834" y="0"/>
                  </a:cubicBezTo>
                  <a:close/>
                </a:path>
              </a:pathLst>
            </a:custGeom>
            <a:solidFill>
              <a:srgbClr val="9F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34"/>
            <p:cNvSpPr/>
            <p:nvPr/>
          </p:nvSpPr>
          <p:spPr>
            <a:xfrm>
              <a:off x="3831500" y="1162150"/>
              <a:ext cx="37925" cy="26050"/>
            </a:xfrm>
            <a:custGeom>
              <a:avLst/>
              <a:gdLst/>
              <a:ahLst/>
              <a:cxnLst/>
              <a:rect l="l" t="t" r="r" b="b"/>
              <a:pathLst>
                <a:path w="1517" h="1042" extrusionOk="0">
                  <a:moveTo>
                    <a:pt x="1212" y="0"/>
                  </a:moveTo>
                  <a:cubicBezTo>
                    <a:pt x="1044" y="0"/>
                    <a:pt x="809" y="105"/>
                    <a:pt x="566" y="291"/>
                  </a:cubicBezTo>
                  <a:cubicBezTo>
                    <a:pt x="294" y="472"/>
                    <a:pt x="0" y="767"/>
                    <a:pt x="181" y="948"/>
                  </a:cubicBezTo>
                  <a:cubicBezTo>
                    <a:pt x="221" y="1012"/>
                    <a:pt x="281" y="1042"/>
                    <a:pt x="359" y="1042"/>
                  </a:cubicBezTo>
                  <a:cubicBezTo>
                    <a:pt x="501" y="1042"/>
                    <a:pt x="702" y="942"/>
                    <a:pt x="951" y="767"/>
                  </a:cubicBezTo>
                  <a:cubicBezTo>
                    <a:pt x="1313" y="563"/>
                    <a:pt x="1516" y="291"/>
                    <a:pt x="1426" y="110"/>
                  </a:cubicBezTo>
                  <a:cubicBezTo>
                    <a:pt x="1384" y="36"/>
                    <a:pt x="1309" y="0"/>
                    <a:pt x="1212" y="0"/>
                  </a:cubicBezTo>
                  <a:close/>
                </a:path>
              </a:pathLst>
            </a:custGeom>
            <a:solidFill>
              <a:srgbClr val="9F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34"/>
            <p:cNvSpPr/>
            <p:nvPr/>
          </p:nvSpPr>
          <p:spPr>
            <a:xfrm>
              <a:off x="3732475" y="1193175"/>
              <a:ext cx="181650" cy="86475"/>
            </a:xfrm>
            <a:custGeom>
              <a:avLst/>
              <a:gdLst/>
              <a:ahLst/>
              <a:cxnLst/>
              <a:rect l="l" t="t" r="r" b="b"/>
              <a:pathLst>
                <a:path w="7266" h="3459" extrusionOk="0">
                  <a:moveTo>
                    <a:pt x="7175" y="1"/>
                  </a:moveTo>
                  <a:cubicBezTo>
                    <a:pt x="7084" y="1"/>
                    <a:pt x="6971" y="454"/>
                    <a:pt x="6518" y="1132"/>
                  </a:cubicBezTo>
                  <a:cubicBezTo>
                    <a:pt x="6043" y="1789"/>
                    <a:pt x="5183" y="2536"/>
                    <a:pt x="4052" y="2717"/>
                  </a:cubicBezTo>
                  <a:cubicBezTo>
                    <a:pt x="3790" y="2780"/>
                    <a:pt x="3537" y="2807"/>
                    <a:pt x="3293" y="2807"/>
                  </a:cubicBezTo>
                  <a:cubicBezTo>
                    <a:pt x="2401" y="2807"/>
                    <a:pt x="1648" y="2434"/>
                    <a:pt x="1132" y="2060"/>
                  </a:cubicBezTo>
                  <a:cubicBezTo>
                    <a:pt x="476" y="1698"/>
                    <a:pt x="181" y="1223"/>
                    <a:pt x="91" y="1223"/>
                  </a:cubicBezTo>
                  <a:cubicBezTo>
                    <a:pt x="0" y="1314"/>
                    <a:pt x="181" y="1879"/>
                    <a:pt x="860" y="2445"/>
                  </a:cubicBezTo>
                  <a:cubicBezTo>
                    <a:pt x="1411" y="2920"/>
                    <a:pt x="2361" y="3459"/>
                    <a:pt x="3482" y="3459"/>
                  </a:cubicBezTo>
                  <a:cubicBezTo>
                    <a:pt x="3696" y="3459"/>
                    <a:pt x="3917" y="3439"/>
                    <a:pt x="4142" y="3396"/>
                  </a:cubicBezTo>
                  <a:cubicBezTo>
                    <a:pt x="5568" y="3101"/>
                    <a:pt x="6518" y="2151"/>
                    <a:pt x="6881" y="1404"/>
                  </a:cubicBezTo>
                  <a:cubicBezTo>
                    <a:pt x="7265" y="567"/>
                    <a:pt x="7265" y="1"/>
                    <a:pt x="7175" y="1"/>
                  </a:cubicBezTo>
                  <a:close/>
                </a:path>
              </a:pathLst>
            </a:custGeom>
            <a:solidFill>
              <a:srgbClr val="9F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34"/>
            <p:cNvSpPr/>
            <p:nvPr/>
          </p:nvSpPr>
          <p:spPr>
            <a:xfrm>
              <a:off x="3572350" y="1027825"/>
              <a:ext cx="37375" cy="113325"/>
            </a:xfrm>
            <a:custGeom>
              <a:avLst/>
              <a:gdLst/>
              <a:ahLst/>
              <a:cxnLst/>
              <a:rect l="l" t="t" r="r" b="b"/>
              <a:pathLst>
                <a:path w="1495" h="4533" extrusionOk="0">
                  <a:moveTo>
                    <a:pt x="611" y="1"/>
                  </a:moveTo>
                  <a:cubicBezTo>
                    <a:pt x="596" y="1"/>
                    <a:pt x="581" y="3"/>
                    <a:pt x="566" y="6"/>
                  </a:cubicBezTo>
                  <a:cubicBezTo>
                    <a:pt x="272" y="6"/>
                    <a:pt x="1" y="1047"/>
                    <a:pt x="182" y="2270"/>
                  </a:cubicBezTo>
                  <a:cubicBezTo>
                    <a:pt x="272" y="3582"/>
                    <a:pt x="657" y="4533"/>
                    <a:pt x="1042" y="4533"/>
                  </a:cubicBezTo>
                  <a:cubicBezTo>
                    <a:pt x="1313" y="4442"/>
                    <a:pt x="1494" y="3401"/>
                    <a:pt x="1404" y="2179"/>
                  </a:cubicBezTo>
                  <a:cubicBezTo>
                    <a:pt x="1317" y="1007"/>
                    <a:pt x="959" y="1"/>
                    <a:pt x="611" y="1"/>
                  </a:cubicBezTo>
                  <a:close/>
                </a:path>
              </a:pathLst>
            </a:custGeom>
            <a:solidFill>
              <a:srgbClr val="9F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34"/>
            <p:cNvSpPr/>
            <p:nvPr/>
          </p:nvSpPr>
          <p:spPr>
            <a:xfrm>
              <a:off x="4005750" y="999525"/>
              <a:ext cx="37950" cy="108975"/>
            </a:xfrm>
            <a:custGeom>
              <a:avLst/>
              <a:gdLst/>
              <a:ahLst/>
              <a:cxnLst/>
              <a:rect l="l" t="t" r="r" b="b"/>
              <a:pathLst>
                <a:path w="1518" h="4359" extrusionOk="0">
                  <a:moveTo>
                    <a:pt x="528" y="1"/>
                  </a:moveTo>
                  <a:cubicBezTo>
                    <a:pt x="511" y="1"/>
                    <a:pt x="493" y="3"/>
                    <a:pt x="476" y="7"/>
                  </a:cubicBezTo>
                  <a:cubicBezTo>
                    <a:pt x="204" y="7"/>
                    <a:pt x="1" y="1048"/>
                    <a:pt x="114" y="2270"/>
                  </a:cubicBezTo>
                  <a:cubicBezTo>
                    <a:pt x="287" y="3438"/>
                    <a:pt x="646" y="4358"/>
                    <a:pt x="994" y="4358"/>
                  </a:cubicBezTo>
                  <a:cubicBezTo>
                    <a:pt x="1010" y="4358"/>
                    <a:pt x="1026" y="4356"/>
                    <a:pt x="1042" y="4352"/>
                  </a:cubicBezTo>
                  <a:cubicBezTo>
                    <a:pt x="1336" y="4352"/>
                    <a:pt x="1517" y="3311"/>
                    <a:pt x="1426" y="2089"/>
                  </a:cubicBezTo>
                  <a:cubicBezTo>
                    <a:pt x="1254" y="900"/>
                    <a:pt x="895" y="1"/>
                    <a:pt x="528" y="1"/>
                  </a:cubicBezTo>
                  <a:close/>
                </a:path>
              </a:pathLst>
            </a:custGeom>
            <a:solidFill>
              <a:srgbClr val="9F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34"/>
            <p:cNvSpPr/>
            <p:nvPr/>
          </p:nvSpPr>
          <p:spPr>
            <a:xfrm>
              <a:off x="3480125" y="833700"/>
              <a:ext cx="157875" cy="102225"/>
            </a:xfrm>
            <a:custGeom>
              <a:avLst/>
              <a:gdLst/>
              <a:ahLst/>
              <a:cxnLst/>
              <a:rect l="l" t="t" r="r" b="b"/>
              <a:pathLst>
                <a:path w="6315" h="4089" extrusionOk="0">
                  <a:moveTo>
                    <a:pt x="4658" y="1"/>
                  </a:moveTo>
                  <a:cubicBezTo>
                    <a:pt x="3958" y="1"/>
                    <a:pt x="3083" y="152"/>
                    <a:pt x="2264" y="597"/>
                  </a:cubicBezTo>
                  <a:cubicBezTo>
                    <a:pt x="1223" y="1253"/>
                    <a:pt x="566" y="2113"/>
                    <a:pt x="295" y="2860"/>
                  </a:cubicBezTo>
                  <a:cubicBezTo>
                    <a:pt x="1" y="3516"/>
                    <a:pt x="1" y="3992"/>
                    <a:pt x="204" y="4082"/>
                  </a:cubicBezTo>
                  <a:cubicBezTo>
                    <a:pt x="214" y="4086"/>
                    <a:pt x="224" y="4088"/>
                    <a:pt x="235" y="4088"/>
                  </a:cubicBezTo>
                  <a:cubicBezTo>
                    <a:pt x="530" y="4088"/>
                    <a:pt x="1280" y="2645"/>
                    <a:pt x="2830" y="1729"/>
                  </a:cubicBezTo>
                  <a:cubicBezTo>
                    <a:pt x="4527" y="801"/>
                    <a:pt x="6224" y="982"/>
                    <a:pt x="6224" y="597"/>
                  </a:cubicBezTo>
                  <a:cubicBezTo>
                    <a:pt x="6315" y="416"/>
                    <a:pt x="5953" y="122"/>
                    <a:pt x="5183" y="31"/>
                  </a:cubicBezTo>
                  <a:cubicBezTo>
                    <a:pt x="5024" y="12"/>
                    <a:pt x="4847" y="1"/>
                    <a:pt x="4658" y="1"/>
                  </a:cubicBezTo>
                  <a:close/>
                </a:path>
              </a:pathLst>
            </a:custGeom>
            <a:solidFill>
              <a:srgbClr val="9F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34"/>
            <p:cNvSpPr/>
            <p:nvPr/>
          </p:nvSpPr>
          <p:spPr>
            <a:xfrm>
              <a:off x="3944650" y="777225"/>
              <a:ext cx="179375" cy="77525"/>
            </a:xfrm>
            <a:custGeom>
              <a:avLst/>
              <a:gdLst/>
              <a:ahLst/>
              <a:cxnLst/>
              <a:rect l="l" t="t" r="r" b="b"/>
              <a:pathLst>
                <a:path w="7175" h="3101" extrusionOk="0">
                  <a:moveTo>
                    <a:pt x="2176" y="0"/>
                  </a:moveTo>
                  <a:cubicBezTo>
                    <a:pt x="1788" y="0"/>
                    <a:pt x="1436" y="44"/>
                    <a:pt x="1132" y="117"/>
                  </a:cubicBezTo>
                  <a:cubicBezTo>
                    <a:pt x="385" y="321"/>
                    <a:pt x="0" y="593"/>
                    <a:pt x="0" y="683"/>
                  </a:cubicBezTo>
                  <a:cubicBezTo>
                    <a:pt x="91" y="1068"/>
                    <a:pt x="1788" y="887"/>
                    <a:pt x="3689" y="1543"/>
                  </a:cubicBezTo>
                  <a:cubicBezTo>
                    <a:pt x="5291" y="2131"/>
                    <a:pt x="6439" y="3101"/>
                    <a:pt x="6937" y="3101"/>
                  </a:cubicBezTo>
                  <a:cubicBezTo>
                    <a:pt x="6995" y="3101"/>
                    <a:pt x="7044" y="3088"/>
                    <a:pt x="7084" y="3060"/>
                  </a:cubicBezTo>
                  <a:cubicBezTo>
                    <a:pt x="7175" y="2946"/>
                    <a:pt x="6971" y="2494"/>
                    <a:pt x="6518" y="1928"/>
                  </a:cubicBezTo>
                  <a:cubicBezTo>
                    <a:pt x="6043" y="1362"/>
                    <a:pt x="5183" y="683"/>
                    <a:pt x="4052" y="321"/>
                  </a:cubicBezTo>
                  <a:cubicBezTo>
                    <a:pt x="3380" y="93"/>
                    <a:pt x="2741" y="0"/>
                    <a:pt x="2176" y="0"/>
                  </a:cubicBezTo>
                  <a:close/>
                </a:path>
              </a:pathLst>
            </a:custGeom>
            <a:solidFill>
              <a:srgbClr val="9F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34"/>
            <p:cNvSpPr/>
            <p:nvPr/>
          </p:nvSpPr>
          <p:spPr>
            <a:xfrm>
              <a:off x="4279600" y="1016100"/>
              <a:ext cx="26050" cy="63950"/>
            </a:xfrm>
            <a:custGeom>
              <a:avLst/>
              <a:gdLst/>
              <a:ahLst/>
              <a:cxnLst/>
              <a:rect l="l" t="t" r="r" b="b"/>
              <a:pathLst>
                <a:path w="1042" h="2558" extrusionOk="0">
                  <a:moveTo>
                    <a:pt x="566" y="0"/>
                  </a:moveTo>
                  <a:cubicBezTo>
                    <a:pt x="476" y="0"/>
                    <a:pt x="838" y="566"/>
                    <a:pt x="657" y="1313"/>
                  </a:cubicBezTo>
                  <a:cubicBezTo>
                    <a:pt x="476" y="2082"/>
                    <a:pt x="1" y="2444"/>
                    <a:pt x="91" y="2557"/>
                  </a:cubicBezTo>
                  <a:cubicBezTo>
                    <a:pt x="91" y="2557"/>
                    <a:pt x="272" y="2557"/>
                    <a:pt x="476" y="2354"/>
                  </a:cubicBezTo>
                  <a:cubicBezTo>
                    <a:pt x="657" y="2173"/>
                    <a:pt x="838" y="1788"/>
                    <a:pt x="928" y="1426"/>
                  </a:cubicBezTo>
                  <a:cubicBezTo>
                    <a:pt x="1042" y="951"/>
                    <a:pt x="928" y="566"/>
                    <a:pt x="838" y="385"/>
                  </a:cubicBezTo>
                  <a:cubicBezTo>
                    <a:pt x="747" y="91"/>
                    <a:pt x="657" y="0"/>
                    <a:pt x="566" y="0"/>
                  </a:cubicBezTo>
                  <a:close/>
                </a:path>
              </a:pathLst>
            </a:custGeom>
            <a:solidFill>
              <a:srgbClr val="9F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34"/>
            <p:cNvSpPr/>
            <p:nvPr/>
          </p:nvSpPr>
          <p:spPr>
            <a:xfrm>
              <a:off x="3289450" y="992325"/>
              <a:ext cx="26050" cy="64850"/>
            </a:xfrm>
            <a:custGeom>
              <a:avLst/>
              <a:gdLst/>
              <a:ahLst/>
              <a:cxnLst/>
              <a:rect l="l" t="t" r="r" b="b"/>
              <a:pathLst>
                <a:path w="1042" h="2594" extrusionOk="0">
                  <a:moveTo>
                    <a:pt x="476" y="1"/>
                  </a:moveTo>
                  <a:lnTo>
                    <a:pt x="476" y="1"/>
                  </a:lnTo>
                  <a:cubicBezTo>
                    <a:pt x="476" y="1"/>
                    <a:pt x="272" y="114"/>
                    <a:pt x="182" y="385"/>
                  </a:cubicBezTo>
                  <a:cubicBezTo>
                    <a:pt x="91" y="679"/>
                    <a:pt x="1" y="1042"/>
                    <a:pt x="91" y="1426"/>
                  </a:cubicBezTo>
                  <a:cubicBezTo>
                    <a:pt x="182" y="1902"/>
                    <a:pt x="363" y="2173"/>
                    <a:pt x="657" y="2377"/>
                  </a:cubicBezTo>
                  <a:cubicBezTo>
                    <a:pt x="789" y="2509"/>
                    <a:pt x="934" y="2593"/>
                    <a:pt x="1002" y="2593"/>
                  </a:cubicBezTo>
                  <a:cubicBezTo>
                    <a:pt x="1027" y="2593"/>
                    <a:pt x="1042" y="2582"/>
                    <a:pt x="1042" y="2558"/>
                  </a:cubicBezTo>
                  <a:cubicBezTo>
                    <a:pt x="1042" y="2467"/>
                    <a:pt x="566" y="2083"/>
                    <a:pt x="476" y="1426"/>
                  </a:cubicBezTo>
                  <a:cubicBezTo>
                    <a:pt x="272" y="679"/>
                    <a:pt x="566" y="114"/>
                    <a:pt x="476" y="1"/>
                  </a:cubicBezTo>
                  <a:close/>
                </a:path>
              </a:pathLst>
            </a:custGeom>
            <a:solidFill>
              <a:srgbClr val="9F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2" name="Google Shape;1682;p34"/>
          <p:cNvGrpSpPr/>
          <p:nvPr/>
        </p:nvGrpSpPr>
        <p:grpSpPr>
          <a:xfrm>
            <a:off x="3233650" y="1326394"/>
            <a:ext cx="2676600" cy="2676600"/>
            <a:chOff x="3233650" y="1537138"/>
            <a:chExt cx="2676600" cy="2676600"/>
          </a:xfrm>
        </p:grpSpPr>
        <p:sp>
          <p:nvSpPr>
            <p:cNvPr id="1683" name="Google Shape;1683;p34"/>
            <p:cNvSpPr/>
            <p:nvPr/>
          </p:nvSpPr>
          <p:spPr>
            <a:xfrm>
              <a:off x="3233650" y="1537138"/>
              <a:ext cx="2676600" cy="2676600"/>
            </a:xfrm>
            <a:prstGeom prst="ellipse">
              <a:avLst/>
            </a:prstGeom>
            <a:noFill/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84" name="Google Shape;1684;p34"/>
            <p:cNvGrpSpPr/>
            <p:nvPr/>
          </p:nvGrpSpPr>
          <p:grpSpPr>
            <a:xfrm>
              <a:off x="3352340" y="1654937"/>
              <a:ext cx="2440068" cy="2440853"/>
              <a:chOff x="3223751" y="1676826"/>
              <a:chExt cx="2396452" cy="2397223"/>
            </a:xfrm>
          </p:grpSpPr>
          <p:sp>
            <p:nvSpPr>
              <p:cNvPr id="1685" name="Google Shape;1685;p34"/>
              <p:cNvSpPr/>
              <p:nvPr/>
            </p:nvSpPr>
            <p:spPr>
              <a:xfrm rot="10751855">
                <a:off x="3247728" y="2883619"/>
                <a:ext cx="1182211" cy="1182211"/>
              </a:xfrm>
              <a:custGeom>
                <a:avLst/>
                <a:gdLst/>
                <a:ahLst/>
                <a:cxnLst/>
                <a:rect l="l" t="t" r="r" b="b"/>
                <a:pathLst>
                  <a:path w="36791" h="36791" extrusionOk="0">
                    <a:moveTo>
                      <a:pt x="1" y="0"/>
                    </a:moveTo>
                    <a:lnTo>
                      <a:pt x="1" y="2525"/>
                    </a:lnTo>
                    <a:cubicBezTo>
                      <a:pt x="9451" y="2525"/>
                      <a:pt x="18010" y="6366"/>
                      <a:pt x="24255" y="12596"/>
                    </a:cubicBezTo>
                    <a:cubicBezTo>
                      <a:pt x="30425" y="18781"/>
                      <a:pt x="34266" y="27340"/>
                      <a:pt x="34266" y="36791"/>
                    </a:cubicBezTo>
                    <a:lnTo>
                      <a:pt x="36791" y="36791"/>
                    </a:lnTo>
                    <a:cubicBezTo>
                      <a:pt x="36791" y="26644"/>
                      <a:pt x="32693" y="17450"/>
                      <a:pt x="26025" y="10767"/>
                    </a:cubicBezTo>
                    <a:cubicBezTo>
                      <a:pt x="19341" y="4159"/>
                      <a:pt x="10147" y="0"/>
                      <a:pt x="1" y="0"/>
                    </a:cubicBezTo>
                    <a:close/>
                  </a:path>
                </a:pathLst>
              </a:custGeom>
              <a:solidFill>
                <a:srgbClr val="4675AB"/>
              </a:solidFill>
              <a:ln w="9525" cap="flat" cmpd="sng">
                <a:solidFill>
                  <a:srgbClr val="4675A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6" name="Google Shape;1686;p34"/>
              <p:cNvSpPr/>
              <p:nvPr/>
            </p:nvSpPr>
            <p:spPr>
              <a:xfrm rot="-48145">
                <a:off x="4413209" y="1685046"/>
                <a:ext cx="1182211" cy="1182211"/>
              </a:xfrm>
              <a:custGeom>
                <a:avLst/>
                <a:gdLst/>
                <a:ahLst/>
                <a:cxnLst/>
                <a:rect l="l" t="t" r="r" b="b"/>
                <a:pathLst>
                  <a:path w="36791" h="36791" extrusionOk="0">
                    <a:moveTo>
                      <a:pt x="1" y="0"/>
                    </a:moveTo>
                    <a:lnTo>
                      <a:pt x="1" y="2525"/>
                    </a:lnTo>
                    <a:cubicBezTo>
                      <a:pt x="9451" y="2525"/>
                      <a:pt x="18010" y="6366"/>
                      <a:pt x="24255" y="12596"/>
                    </a:cubicBezTo>
                    <a:cubicBezTo>
                      <a:pt x="30425" y="18781"/>
                      <a:pt x="34266" y="27340"/>
                      <a:pt x="34266" y="36791"/>
                    </a:cubicBezTo>
                    <a:lnTo>
                      <a:pt x="36791" y="36791"/>
                    </a:lnTo>
                    <a:cubicBezTo>
                      <a:pt x="36791" y="26644"/>
                      <a:pt x="32693" y="17450"/>
                      <a:pt x="26025" y="10767"/>
                    </a:cubicBezTo>
                    <a:cubicBezTo>
                      <a:pt x="19341" y="4159"/>
                      <a:pt x="10147" y="0"/>
                      <a:pt x="1" y="0"/>
                    </a:cubicBezTo>
                    <a:close/>
                  </a:path>
                </a:pathLst>
              </a:custGeom>
              <a:solidFill>
                <a:srgbClr val="FF787F"/>
              </a:solidFill>
              <a:ln w="9525" cap="flat" cmpd="sng">
                <a:solidFill>
                  <a:srgbClr val="FF787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7" name="Google Shape;1687;p34"/>
              <p:cNvSpPr/>
              <p:nvPr/>
            </p:nvSpPr>
            <p:spPr>
              <a:xfrm rot="-5448145">
                <a:off x="3231971" y="1700737"/>
                <a:ext cx="1182211" cy="1182211"/>
              </a:xfrm>
              <a:custGeom>
                <a:avLst/>
                <a:gdLst/>
                <a:ahLst/>
                <a:cxnLst/>
                <a:rect l="l" t="t" r="r" b="b"/>
                <a:pathLst>
                  <a:path w="36791" h="36791" extrusionOk="0">
                    <a:moveTo>
                      <a:pt x="1" y="0"/>
                    </a:moveTo>
                    <a:lnTo>
                      <a:pt x="1" y="2525"/>
                    </a:lnTo>
                    <a:cubicBezTo>
                      <a:pt x="9451" y="2525"/>
                      <a:pt x="18010" y="6366"/>
                      <a:pt x="24255" y="12596"/>
                    </a:cubicBezTo>
                    <a:cubicBezTo>
                      <a:pt x="30425" y="18781"/>
                      <a:pt x="34266" y="27340"/>
                      <a:pt x="34266" y="36791"/>
                    </a:cubicBezTo>
                    <a:lnTo>
                      <a:pt x="36791" y="36791"/>
                    </a:lnTo>
                    <a:cubicBezTo>
                      <a:pt x="36791" y="26644"/>
                      <a:pt x="32693" y="17450"/>
                      <a:pt x="26025" y="10767"/>
                    </a:cubicBezTo>
                    <a:cubicBezTo>
                      <a:pt x="19341" y="4159"/>
                      <a:pt x="10147" y="0"/>
                      <a:pt x="1" y="0"/>
                    </a:cubicBezTo>
                    <a:close/>
                  </a:path>
                </a:pathLst>
              </a:custGeom>
              <a:solidFill>
                <a:srgbClr val="754255"/>
              </a:solidFill>
              <a:ln w="9525" cap="flat" cmpd="sng">
                <a:solidFill>
                  <a:srgbClr val="75425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8" name="Google Shape;1688;p34"/>
              <p:cNvSpPr/>
              <p:nvPr/>
            </p:nvSpPr>
            <p:spPr>
              <a:xfrm rot="5351855">
                <a:off x="4429772" y="2867055"/>
                <a:ext cx="1182211" cy="1182211"/>
              </a:xfrm>
              <a:custGeom>
                <a:avLst/>
                <a:gdLst/>
                <a:ahLst/>
                <a:cxnLst/>
                <a:rect l="l" t="t" r="r" b="b"/>
                <a:pathLst>
                  <a:path w="36791" h="36791" extrusionOk="0">
                    <a:moveTo>
                      <a:pt x="1" y="0"/>
                    </a:moveTo>
                    <a:lnTo>
                      <a:pt x="1" y="2525"/>
                    </a:lnTo>
                    <a:cubicBezTo>
                      <a:pt x="9451" y="2525"/>
                      <a:pt x="18010" y="6366"/>
                      <a:pt x="24255" y="12596"/>
                    </a:cubicBezTo>
                    <a:cubicBezTo>
                      <a:pt x="30425" y="18781"/>
                      <a:pt x="34266" y="27340"/>
                      <a:pt x="34266" y="36791"/>
                    </a:cubicBezTo>
                    <a:lnTo>
                      <a:pt x="36791" y="36791"/>
                    </a:lnTo>
                    <a:cubicBezTo>
                      <a:pt x="36791" y="26644"/>
                      <a:pt x="32693" y="17450"/>
                      <a:pt x="26025" y="10767"/>
                    </a:cubicBezTo>
                    <a:cubicBezTo>
                      <a:pt x="19341" y="4159"/>
                      <a:pt x="10147" y="0"/>
                      <a:pt x="1" y="0"/>
                    </a:cubicBezTo>
                    <a:close/>
                  </a:path>
                </a:pathLst>
              </a:custGeom>
              <a:solidFill>
                <a:srgbClr val="6D97D9"/>
              </a:solidFill>
              <a:ln w="9525" cap="flat" cmpd="sng">
                <a:solidFill>
                  <a:srgbClr val="6D97D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1689" name="Google Shape;1689;p34"/>
          <p:cNvCxnSpPr/>
          <p:nvPr/>
        </p:nvCxnSpPr>
        <p:spPr>
          <a:xfrm>
            <a:off x="5899843" y="2662521"/>
            <a:ext cx="32901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90" name="Google Shape;1690;p34"/>
          <p:cNvCxnSpPr/>
          <p:nvPr/>
        </p:nvCxnSpPr>
        <p:spPr>
          <a:xfrm>
            <a:off x="-27150" y="2666425"/>
            <a:ext cx="32625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91" name="Google Shape;1691;p34"/>
          <p:cNvSpPr txBox="1">
            <a:spLocks noGrp="1"/>
          </p:cNvSpPr>
          <p:nvPr>
            <p:ph type="subTitle" idx="4294967295"/>
          </p:nvPr>
        </p:nvSpPr>
        <p:spPr>
          <a:xfrm>
            <a:off x="325771" y="1636296"/>
            <a:ext cx="2676600" cy="4125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n-US" sz="1600" dirty="0"/>
              <a:t>developing countries</a:t>
            </a:r>
            <a:endParaRPr sz="1600" b="1" dirty="0"/>
          </a:p>
        </p:txBody>
      </p:sp>
      <p:cxnSp>
        <p:nvCxnSpPr>
          <p:cNvPr id="1696" name="Google Shape;1696;p34"/>
          <p:cNvCxnSpPr/>
          <p:nvPr/>
        </p:nvCxnSpPr>
        <p:spPr>
          <a:xfrm>
            <a:off x="4571950" y="4002992"/>
            <a:ext cx="0" cy="118110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10" name="Google Shape;1710;p34"/>
          <p:cNvSpPr txBox="1">
            <a:spLocks noGrp="1"/>
          </p:cNvSpPr>
          <p:nvPr>
            <p:ph type="sldNum" idx="12"/>
          </p:nvPr>
        </p:nvSpPr>
        <p:spPr>
          <a:xfrm>
            <a:off x="8353075" y="4547216"/>
            <a:ext cx="375887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18</a:t>
            </a:fld>
            <a:endParaRPr dirty="0"/>
          </a:p>
        </p:txBody>
      </p:sp>
      <p:cxnSp>
        <p:nvCxnSpPr>
          <p:cNvPr id="1711" name="Google Shape;1711;p34"/>
          <p:cNvCxnSpPr>
            <a:endCxn id="1683" idx="0"/>
          </p:cNvCxnSpPr>
          <p:nvPr/>
        </p:nvCxnSpPr>
        <p:spPr>
          <a:xfrm>
            <a:off x="4571950" y="-162806"/>
            <a:ext cx="0" cy="148920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59" name="Google Shape;1859;p34"/>
          <p:cNvSpPr txBox="1">
            <a:spLocks noGrp="1"/>
          </p:cNvSpPr>
          <p:nvPr>
            <p:ph type="title"/>
          </p:nvPr>
        </p:nvSpPr>
        <p:spPr>
          <a:xfrm>
            <a:off x="-412510" y="606600"/>
            <a:ext cx="2289436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baseline="0" dirty="0">
                <a:latin typeface="LiberationSerif-Bold"/>
              </a:rPr>
              <a:t>Traveler's Diarrhea</a:t>
            </a:r>
            <a:endParaRPr sz="3200" b="1" dirty="0"/>
          </a:p>
        </p:txBody>
      </p:sp>
      <p:sp>
        <p:nvSpPr>
          <p:cNvPr id="1861" name="Google Shape;1861;p34"/>
          <p:cNvSpPr txBox="1"/>
          <p:nvPr/>
        </p:nvSpPr>
        <p:spPr>
          <a:xfrm>
            <a:off x="5247045" y="1072352"/>
            <a:ext cx="3358229" cy="818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en-US" b="1"/>
              <a:t>Treatment</a:t>
            </a:r>
            <a:endParaRPr sz="1200" b="1" dirty="0">
              <a:solidFill>
                <a:srgbClr val="434343"/>
              </a:solidFill>
              <a:latin typeface="Saira Condensed Medium"/>
              <a:ea typeface="Saira Condensed Medium"/>
              <a:cs typeface="Saira Condensed Medium"/>
              <a:sym typeface="Saira Condensed Medium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531E886-341F-4374-8AD9-0806D5D61D1C}"/>
              </a:ext>
            </a:extLst>
          </p:cNvPr>
          <p:cNvSpPr txBox="1"/>
          <p:nvPr/>
        </p:nvSpPr>
        <p:spPr>
          <a:xfrm>
            <a:off x="6453494" y="1636296"/>
            <a:ext cx="16523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i="0" u="none" strike="noStrike" baseline="0" dirty="0">
                <a:solidFill>
                  <a:srgbClr val="707B08"/>
                </a:solidFill>
                <a:latin typeface="LiberationSans-Bold"/>
              </a:rPr>
              <a:t>Prevention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" grpId="0" build="p"/>
      <p:bldP spid="186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2" name="Google Shape;1612;p32"/>
          <p:cNvSpPr txBox="1"/>
          <p:nvPr/>
        </p:nvSpPr>
        <p:spPr>
          <a:xfrm>
            <a:off x="5923213" y="3329210"/>
            <a:ext cx="2863277" cy="1082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spcAft>
                <a:spcPts val="1600"/>
              </a:spcAft>
            </a:pPr>
            <a:r>
              <a:rPr lang="en-US" dirty="0"/>
              <a:t>lactose-free diet</a:t>
            </a:r>
            <a:endParaRPr sz="1000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613" name="Google Shape;1613;p32"/>
          <p:cNvSpPr txBox="1"/>
          <p:nvPr/>
        </p:nvSpPr>
        <p:spPr>
          <a:xfrm>
            <a:off x="184778" y="2921087"/>
            <a:ext cx="3146240" cy="471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r>
              <a:rPr lang="en-US"/>
              <a:t>Micronutrient and vitamin</a:t>
            </a:r>
            <a:endParaRPr sz="1000" b="1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614" name="Google Shape;1614;p32"/>
          <p:cNvSpPr txBox="1"/>
          <p:nvPr/>
        </p:nvSpPr>
        <p:spPr>
          <a:xfrm>
            <a:off x="3113666" y="4486783"/>
            <a:ext cx="2945849" cy="84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endParaRPr sz="1000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615" name="Google Shape;1615;p32"/>
          <p:cNvSpPr txBox="1"/>
          <p:nvPr/>
        </p:nvSpPr>
        <p:spPr>
          <a:xfrm>
            <a:off x="48745" y="1581251"/>
            <a:ext cx="3100464" cy="119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endParaRPr sz="1000" b="1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616" name="Google Shape;1616;p32"/>
          <p:cNvSpPr txBox="1"/>
          <p:nvPr/>
        </p:nvSpPr>
        <p:spPr>
          <a:xfrm>
            <a:off x="2274062" y="454781"/>
            <a:ext cx="4931923" cy="933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endParaRPr sz="1000" b="1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grpSp>
        <p:nvGrpSpPr>
          <p:cNvPr id="1617" name="Google Shape;1617;p32"/>
          <p:cNvGrpSpPr/>
          <p:nvPr/>
        </p:nvGrpSpPr>
        <p:grpSpPr>
          <a:xfrm>
            <a:off x="3444070" y="1456942"/>
            <a:ext cx="2583380" cy="2481508"/>
            <a:chOff x="3280209" y="1475338"/>
            <a:chExt cx="2583380" cy="2481508"/>
          </a:xfrm>
        </p:grpSpPr>
        <p:grpSp>
          <p:nvGrpSpPr>
            <p:cNvPr id="1618" name="Google Shape;1618;p32"/>
            <p:cNvGrpSpPr/>
            <p:nvPr/>
          </p:nvGrpSpPr>
          <p:grpSpPr>
            <a:xfrm>
              <a:off x="3280209" y="1475338"/>
              <a:ext cx="2583380" cy="2481508"/>
              <a:chOff x="2969600" y="1280551"/>
              <a:chExt cx="3204788" cy="3078412"/>
            </a:xfrm>
          </p:grpSpPr>
          <p:grpSp>
            <p:nvGrpSpPr>
              <p:cNvPr id="1619" name="Google Shape;1619;p32"/>
              <p:cNvGrpSpPr/>
              <p:nvPr/>
            </p:nvGrpSpPr>
            <p:grpSpPr>
              <a:xfrm>
                <a:off x="2969600" y="1695094"/>
                <a:ext cx="3204788" cy="2663869"/>
                <a:chOff x="2096100" y="1105981"/>
                <a:chExt cx="3204788" cy="2663869"/>
              </a:xfrm>
            </p:grpSpPr>
            <p:sp>
              <p:nvSpPr>
                <p:cNvPr id="1620" name="Google Shape;1620;p32"/>
                <p:cNvSpPr/>
                <p:nvPr/>
              </p:nvSpPr>
              <p:spPr>
                <a:xfrm>
                  <a:off x="2431699" y="1105981"/>
                  <a:ext cx="2535900" cy="2535900"/>
                </a:xfrm>
                <a:prstGeom prst="ellipse">
                  <a:avLst/>
                </a:prstGeom>
                <a:noFill/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1" name="Google Shape;1621;p32"/>
                <p:cNvSpPr/>
                <p:nvPr/>
              </p:nvSpPr>
              <p:spPr>
                <a:xfrm>
                  <a:off x="2096100" y="1534776"/>
                  <a:ext cx="914400" cy="914700"/>
                </a:xfrm>
                <a:prstGeom prst="ellipse">
                  <a:avLst/>
                </a:prstGeom>
                <a:solidFill>
                  <a:srgbClr val="FF78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2" name="Google Shape;1622;p32"/>
                <p:cNvSpPr/>
                <p:nvPr/>
              </p:nvSpPr>
              <p:spPr>
                <a:xfrm>
                  <a:off x="4386488" y="1534763"/>
                  <a:ext cx="914400" cy="914700"/>
                </a:xfrm>
                <a:prstGeom prst="ellipse">
                  <a:avLst/>
                </a:prstGeom>
                <a:solidFill>
                  <a:srgbClr val="FF78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3" name="Google Shape;1623;p32"/>
                <p:cNvSpPr/>
                <p:nvPr/>
              </p:nvSpPr>
              <p:spPr>
                <a:xfrm>
                  <a:off x="2414775" y="2855151"/>
                  <a:ext cx="914400" cy="914700"/>
                </a:xfrm>
                <a:prstGeom prst="ellipse">
                  <a:avLst/>
                </a:prstGeom>
                <a:solidFill>
                  <a:srgbClr val="FF78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4" name="Google Shape;1624;p32"/>
                <p:cNvSpPr/>
                <p:nvPr/>
              </p:nvSpPr>
              <p:spPr>
                <a:xfrm>
                  <a:off x="4080563" y="2855151"/>
                  <a:ext cx="914400" cy="914700"/>
                </a:xfrm>
                <a:prstGeom prst="ellipse">
                  <a:avLst/>
                </a:prstGeom>
                <a:solidFill>
                  <a:srgbClr val="FF78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625" name="Google Shape;1625;p32"/>
              <p:cNvSpPr/>
              <p:nvPr/>
            </p:nvSpPr>
            <p:spPr>
              <a:xfrm>
                <a:off x="4114788" y="1280551"/>
                <a:ext cx="914400" cy="914700"/>
              </a:xfrm>
              <a:prstGeom prst="ellipse">
                <a:avLst/>
              </a:prstGeom>
              <a:solidFill>
                <a:srgbClr val="FF78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26" name="Google Shape;1626;p32"/>
            <p:cNvGrpSpPr/>
            <p:nvPr/>
          </p:nvGrpSpPr>
          <p:grpSpPr>
            <a:xfrm>
              <a:off x="3480436" y="2359210"/>
              <a:ext cx="308171" cy="332257"/>
              <a:chOff x="-28461325" y="2701925"/>
              <a:chExt cx="272525" cy="293825"/>
            </a:xfrm>
          </p:grpSpPr>
          <p:sp>
            <p:nvSpPr>
              <p:cNvPr id="1627" name="Google Shape;1627;p32"/>
              <p:cNvSpPr/>
              <p:nvPr/>
            </p:nvSpPr>
            <p:spPr>
              <a:xfrm>
                <a:off x="-28427475" y="2789200"/>
                <a:ext cx="54375" cy="80525"/>
              </a:xfrm>
              <a:custGeom>
                <a:avLst/>
                <a:gdLst/>
                <a:ahLst/>
                <a:cxnLst/>
                <a:rect l="l" t="t" r="r" b="b"/>
                <a:pathLst>
                  <a:path w="2175" h="3221" extrusionOk="0">
                    <a:moveTo>
                      <a:pt x="1805" y="1"/>
                    </a:moveTo>
                    <a:cubicBezTo>
                      <a:pt x="1782" y="1"/>
                      <a:pt x="1758" y="3"/>
                      <a:pt x="1734" y="7"/>
                    </a:cubicBezTo>
                    <a:cubicBezTo>
                      <a:pt x="946" y="164"/>
                      <a:pt x="285" y="826"/>
                      <a:pt x="127" y="1645"/>
                    </a:cubicBezTo>
                    <a:cubicBezTo>
                      <a:pt x="1" y="2275"/>
                      <a:pt x="190" y="2811"/>
                      <a:pt x="348" y="3063"/>
                    </a:cubicBezTo>
                    <a:cubicBezTo>
                      <a:pt x="442" y="3189"/>
                      <a:pt x="537" y="3220"/>
                      <a:pt x="663" y="3220"/>
                    </a:cubicBezTo>
                    <a:cubicBezTo>
                      <a:pt x="694" y="3220"/>
                      <a:pt x="789" y="3220"/>
                      <a:pt x="820" y="3189"/>
                    </a:cubicBezTo>
                    <a:cubicBezTo>
                      <a:pt x="978" y="3126"/>
                      <a:pt x="1072" y="2874"/>
                      <a:pt x="946" y="2716"/>
                    </a:cubicBezTo>
                    <a:cubicBezTo>
                      <a:pt x="820" y="2527"/>
                      <a:pt x="726" y="2181"/>
                      <a:pt x="789" y="1740"/>
                    </a:cubicBezTo>
                    <a:cubicBezTo>
                      <a:pt x="883" y="1173"/>
                      <a:pt x="1356" y="763"/>
                      <a:pt x="1860" y="637"/>
                    </a:cubicBezTo>
                    <a:cubicBezTo>
                      <a:pt x="2049" y="605"/>
                      <a:pt x="2175" y="448"/>
                      <a:pt x="2112" y="227"/>
                    </a:cubicBezTo>
                    <a:cubicBezTo>
                      <a:pt x="2084" y="90"/>
                      <a:pt x="1961" y="1"/>
                      <a:pt x="1805" y="1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8" name="Google Shape;1628;p32"/>
              <p:cNvSpPr/>
              <p:nvPr/>
            </p:nvSpPr>
            <p:spPr>
              <a:xfrm>
                <a:off x="-28362875" y="2824025"/>
                <a:ext cx="124475" cy="103200"/>
              </a:xfrm>
              <a:custGeom>
                <a:avLst/>
                <a:gdLst/>
                <a:ahLst/>
                <a:cxnLst/>
                <a:rect l="l" t="t" r="r" b="b"/>
                <a:pathLst>
                  <a:path w="4979" h="4128" extrusionOk="0">
                    <a:moveTo>
                      <a:pt x="3434" y="693"/>
                    </a:moveTo>
                    <a:cubicBezTo>
                      <a:pt x="3844" y="693"/>
                      <a:pt x="4159" y="1008"/>
                      <a:pt x="4159" y="1418"/>
                    </a:cubicBezTo>
                    <a:cubicBezTo>
                      <a:pt x="4159" y="1922"/>
                      <a:pt x="3592" y="2394"/>
                      <a:pt x="2741" y="3056"/>
                    </a:cubicBezTo>
                    <a:cubicBezTo>
                      <a:pt x="2615" y="3151"/>
                      <a:pt x="2521" y="3214"/>
                      <a:pt x="2426" y="3340"/>
                    </a:cubicBezTo>
                    <a:cubicBezTo>
                      <a:pt x="2300" y="3245"/>
                      <a:pt x="2174" y="3182"/>
                      <a:pt x="2111" y="3056"/>
                    </a:cubicBezTo>
                    <a:cubicBezTo>
                      <a:pt x="1229" y="2394"/>
                      <a:pt x="694" y="1922"/>
                      <a:pt x="694" y="1418"/>
                    </a:cubicBezTo>
                    <a:cubicBezTo>
                      <a:pt x="694" y="977"/>
                      <a:pt x="1009" y="693"/>
                      <a:pt x="1387" y="693"/>
                    </a:cubicBezTo>
                    <a:cubicBezTo>
                      <a:pt x="1891" y="693"/>
                      <a:pt x="2111" y="1260"/>
                      <a:pt x="2111" y="1292"/>
                    </a:cubicBezTo>
                    <a:cubicBezTo>
                      <a:pt x="2143" y="1449"/>
                      <a:pt x="2269" y="1512"/>
                      <a:pt x="2426" y="1512"/>
                    </a:cubicBezTo>
                    <a:cubicBezTo>
                      <a:pt x="2584" y="1512"/>
                      <a:pt x="2678" y="1418"/>
                      <a:pt x="2741" y="1292"/>
                    </a:cubicBezTo>
                    <a:cubicBezTo>
                      <a:pt x="2741" y="1260"/>
                      <a:pt x="2930" y="693"/>
                      <a:pt x="3434" y="693"/>
                    </a:cubicBezTo>
                    <a:close/>
                    <a:moveTo>
                      <a:pt x="1387" y="0"/>
                    </a:moveTo>
                    <a:cubicBezTo>
                      <a:pt x="599" y="0"/>
                      <a:pt x="0" y="630"/>
                      <a:pt x="0" y="1418"/>
                    </a:cubicBezTo>
                    <a:cubicBezTo>
                      <a:pt x="0" y="2268"/>
                      <a:pt x="725" y="2835"/>
                      <a:pt x="1702" y="3623"/>
                    </a:cubicBezTo>
                    <a:cubicBezTo>
                      <a:pt x="1859" y="3718"/>
                      <a:pt x="2048" y="3875"/>
                      <a:pt x="2269" y="4033"/>
                    </a:cubicBezTo>
                    <a:cubicBezTo>
                      <a:pt x="2332" y="4064"/>
                      <a:pt x="2426" y="4127"/>
                      <a:pt x="2489" y="4127"/>
                    </a:cubicBezTo>
                    <a:cubicBezTo>
                      <a:pt x="2584" y="4127"/>
                      <a:pt x="2647" y="4064"/>
                      <a:pt x="2741" y="4033"/>
                    </a:cubicBezTo>
                    <a:cubicBezTo>
                      <a:pt x="2930" y="3875"/>
                      <a:pt x="3088" y="3718"/>
                      <a:pt x="3277" y="3623"/>
                    </a:cubicBezTo>
                    <a:cubicBezTo>
                      <a:pt x="4254" y="2835"/>
                      <a:pt x="4978" y="2268"/>
                      <a:pt x="4978" y="1418"/>
                    </a:cubicBezTo>
                    <a:cubicBezTo>
                      <a:pt x="4852" y="630"/>
                      <a:pt x="4222" y="0"/>
                      <a:pt x="3434" y="0"/>
                    </a:cubicBezTo>
                    <a:cubicBezTo>
                      <a:pt x="3056" y="0"/>
                      <a:pt x="2647" y="158"/>
                      <a:pt x="2426" y="504"/>
                    </a:cubicBezTo>
                    <a:cubicBezTo>
                      <a:pt x="2143" y="189"/>
                      <a:pt x="1796" y="0"/>
                      <a:pt x="1387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9" name="Google Shape;1629;p32"/>
              <p:cNvSpPr/>
              <p:nvPr/>
            </p:nvSpPr>
            <p:spPr>
              <a:xfrm>
                <a:off x="-28461325" y="2701925"/>
                <a:ext cx="272525" cy="293825"/>
              </a:xfrm>
              <a:custGeom>
                <a:avLst/>
                <a:gdLst/>
                <a:ahLst/>
                <a:cxnLst/>
                <a:rect l="l" t="t" r="r" b="b"/>
                <a:pathLst>
                  <a:path w="10901" h="11753" extrusionOk="0">
                    <a:moveTo>
                      <a:pt x="7845" y="2647"/>
                    </a:moveTo>
                    <a:cubicBezTo>
                      <a:pt x="9168" y="2647"/>
                      <a:pt x="10208" y="3781"/>
                      <a:pt x="10208" y="5136"/>
                    </a:cubicBezTo>
                    <a:cubicBezTo>
                      <a:pt x="10208" y="5577"/>
                      <a:pt x="10145" y="5924"/>
                      <a:pt x="9987" y="6239"/>
                    </a:cubicBezTo>
                    <a:lnTo>
                      <a:pt x="8034" y="10303"/>
                    </a:lnTo>
                    <a:cubicBezTo>
                      <a:pt x="7814" y="10807"/>
                      <a:pt x="7341" y="11090"/>
                      <a:pt x="6837" y="11090"/>
                    </a:cubicBezTo>
                    <a:cubicBezTo>
                      <a:pt x="6396" y="11090"/>
                      <a:pt x="6049" y="10901"/>
                      <a:pt x="5766" y="10555"/>
                    </a:cubicBezTo>
                    <a:cubicBezTo>
                      <a:pt x="5703" y="10460"/>
                      <a:pt x="5608" y="10429"/>
                      <a:pt x="5482" y="10429"/>
                    </a:cubicBezTo>
                    <a:cubicBezTo>
                      <a:pt x="5388" y="10429"/>
                      <a:pt x="5293" y="10460"/>
                      <a:pt x="5230" y="10555"/>
                    </a:cubicBezTo>
                    <a:cubicBezTo>
                      <a:pt x="4947" y="10901"/>
                      <a:pt x="4537" y="11090"/>
                      <a:pt x="4159" y="11090"/>
                    </a:cubicBezTo>
                    <a:cubicBezTo>
                      <a:pt x="3655" y="11090"/>
                      <a:pt x="3182" y="10775"/>
                      <a:pt x="2930" y="10303"/>
                    </a:cubicBezTo>
                    <a:lnTo>
                      <a:pt x="1008" y="6239"/>
                    </a:lnTo>
                    <a:cubicBezTo>
                      <a:pt x="851" y="5892"/>
                      <a:pt x="756" y="5546"/>
                      <a:pt x="756" y="5136"/>
                    </a:cubicBezTo>
                    <a:cubicBezTo>
                      <a:pt x="756" y="3781"/>
                      <a:pt x="1828" y="2647"/>
                      <a:pt x="3119" y="2647"/>
                    </a:cubicBezTo>
                    <a:cubicBezTo>
                      <a:pt x="3970" y="2647"/>
                      <a:pt x="4758" y="3120"/>
                      <a:pt x="5167" y="3876"/>
                    </a:cubicBezTo>
                    <a:cubicBezTo>
                      <a:pt x="5262" y="4002"/>
                      <a:pt x="5325" y="4033"/>
                      <a:pt x="5482" y="4033"/>
                    </a:cubicBezTo>
                    <a:cubicBezTo>
                      <a:pt x="5640" y="4033"/>
                      <a:pt x="5734" y="3970"/>
                      <a:pt x="5797" y="3876"/>
                    </a:cubicBezTo>
                    <a:cubicBezTo>
                      <a:pt x="6238" y="3120"/>
                      <a:pt x="7026" y="2647"/>
                      <a:pt x="7845" y="2647"/>
                    </a:cubicBezTo>
                    <a:close/>
                    <a:moveTo>
                      <a:pt x="6774" y="1"/>
                    </a:moveTo>
                    <a:cubicBezTo>
                      <a:pt x="5829" y="1"/>
                      <a:pt x="5104" y="788"/>
                      <a:pt x="5104" y="1734"/>
                    </a:cubicBezTo>
                    <a:lnTo>
                      <a:pt x="5104" y="2773"/>
                    </a:lnTo>
                    <a:cubicBezTo>
                      <a:pt x="4537" y="2301"/>
                      <a:pt x="3844" y="1986"/>
                      <a:pt x="3088" y="1986"/>
                    </a:cubicBezTo>
                    <a:cubicBezTo>
                      <a:pt x="1386" y="1986"/>
                      <a:pt x="0" y="3403"/>
                      <a:pt x="0" y="5136"/>
                    </a:cubicBezTo>
                    <a:cubicBezTo>
                      <a:pt x="0" y="5609"/>
                      <a:pt x="126" y="6081"/>
                      <a:pt x="315" y="6522"/>
                    </a:cubicBezTo>
                    <a:lnTo>
                      <a:pt x="2269" y="10586"/>
                    </a:lnTo>
                    <a:cubicBezTo>
                      <a:pt x="2615" y="11343"/>
                      <a:pt x="3308" y="11752"/>
                      <a:pt x="4096" y="11752"/>
                    </a:cubicBezTo>
                    <a:cubicBezTo>
                      <a:pt x="4632" y="11752"/>
                      <a:pt x="5104" y="11563"/>
                      <a:pt x="5451" y="11248"/>
                    </a:cubicBezTo>
                    <a:cubicBezTo>
                      <a:pt x="5797" y="11563"/>
                      <a:pt x="6270" y="11752"/>
                      <a:pt x="6774" y="11752"/>
                    </a:cubicBezTo>
                    <a:cubicBezTo>
                      <a:pt x="7561" y="11752"/>
                      <a:pt x="8286" y="11280"/>
                      <a:pt x="8633" y="10586"/>
                    </a:cubicBezTo>
                    <a:lnTo>
                      <a:pt x="10554" y="6522"/>
                    </a:lnTo>
                    <a:cubicBezTo>
                      <a:pt x="10775" y="6081"/>
                      <a:pt x="10901" y="5609"/>
                      <a:pt x="10901" y="5136"/>
                    </a:cubicBezTo>
                    <a:cubicBezTo>
                      <a:pt x="10869" y="3466"/>
                      <a:pt x="9515" y="1986"/>
                      <a:pt x="7814" y="1986"/>
                    </a:cubicBezTo>
                    <a:cubicBezTo>
                      <a:pt x="7057" y="1986"/>
                      <a:pt x="6364" y="2269"/>
                      <a:pt x="5797" y="2773"/>
                    </a:cubicBezTo>
                    <a:lnTo>
                      <a:pt x="5797" y="1734"/>
                    </a:lnTo>
                    <a:cubicBezTo>
                      <a:pt x="5797" y="1135"/>
                      <a:pt x="6238" y="694"/>
                      <a:pt x="6774" y="694"/>
                    </a:cubicBezTo>
                    <a:cubicBezTo>
                      <a:pt x="6994" y="694"/>
                      <a:pt x="7152" y="536"/>
                      <a:pt x="7152" y="347"/>
                    </a:cubicBezTo>
                    <a:cubicBezTo>
                      <a:pt x="7152" y="158"/>
                      <a:pt x="6994" y="1"/>
                      <a:pt x="6774" y="1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0" name="Google Shape;1630;p32"/>
            <p:cNvGrpSpPr/>
            <p:nvPr/>
          </p:nvGrpSpPr>
          <p:grpSpPr>
            <a:xfrm>
              <a:off x="3737639" y="3437021"/>
              <a:ext cx="334915" cy="334038"/>
              <a:chOff x="-24709875" y="1970225"/>
              <a:chExt cx="296175" cy="295400"/>
            </a:xfrm>
          </p:grpSpPr>
          <p:sp>
            <p:nvSpPr>
              <p:cNvPr id="1631" name="Google Shape;1631;p32"/>
              <p:cNvSpPr/>
              <p:nvPr/>
            </p:nvSpPr>
            <p:spPr>
              <a:xfrm>
                <a:off x="-24709875" y="1970225"/>
                <a:ext cx="296175" cy="295400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11816" extrusionOk="0">
                    <a:moveTo>
                      <a:pt x="9767" y="1450"/>
                    </a:moveTo>
                    <a:cubicBezTo>
                      <a:pt x="9956" y="1450"/>
                      <a:pt x="10366" y="1545"/>
                      <a:pt x="10681" y="1734"/>
                    </a:cubicBezTo>
                    <a:cubicBezTo>
                      <a:pt x="11027" y="1923"/>
                      <a:pt x="11153" y="2080"/>
                      <a:pt x="11153" y="2175"/>
                    </a:cubicBezTo>
                    <a:cubicBezTo>
                      <a:pt x="11153" y="2238"/>
                      <a:pt x="11027" y="2395"/>
                      <a:pt x="10681" y="2584"/>
                    </a:cubicBezTo>
                    <a:cubicBezTo>
                      <a:pt x="10334" y="2773"/>
                      <a:pt x="9956" y="2868"/>
                      <a:pt x="9767" y="2868"/>
                    </a:cubicBezTo>
                    <a:cubicBezTo>
                      <a:pt x="9389" y="2868"/>
                      <a:pt x="9042" y="2553"/>
                      <a:pt x="9042" y="2175"/>
                    </a:cubicBezTo>
                    <a:cubicBezTo>
                      <a:pt x="9105" y="1765"/>
                      <a:pt x="9420" y="1450"/>
                      <a:pt x="9767" y="1450"/>
                    </a:cubicBezTo>
                    <a:close/>
                    <a:moveTo>
                      <a:pt x="4915" y="694"/>
                    </a:moveTo>
                    <a:cubicBezTo>
                      <a:pt x="5671" y="694"/>
                      <a:pt x="6301" y="1324"/>
                      <a:pt x="6301" y="2080"/>
                    </a:cubicBezTo>
                    <a:cubicBezTo>
                      <a:pt x="6301" y="2584"/>
                      <a:pt x="6018" y="3025"/>
                      <a:pt x="5577" y="3309"/>
                    </a:cubicBezTo>
                    <a:lnTo>
                      <a:pt x="5577" y="3151"/>
                    </a:lnTo>
                    <a:cubicBezTo>
                      <a:pt x="5577" y="2553"/>
                      <a:pt x="5104" y="2112"/>
                      <a:pt x="4569" y="2112"/>
                    </a:cubicBezTo>
                    <a:lnTo>
                      <a:pt x="1418" y="2112"/>
                    </a:lnTo>
                    <a:cubicBezTo>
                      <a:pt x="1009" y="2112"/>
                      <a:pt x="693" y="1797"/>
                      <a:pt x="693" y="1419"/>
                    </a:cubicBezTo>
                    <a:cubicBezTo>
                      <a:pt x="693" y="1009"/>
                      <a:pt x="1009" y="694"/>
                      <a:pt x="1418" y="694"/>
                    </a:cubicBezTo>
                    <a:close/>
                    <a:moveTo>
                      <a:pt x="725" y="2584"/>
                    </a:moveTo>
                    <a:cubicBezTo>
                      <a:pt x="914" y="2710"/>
                      <a:pt x="1135" y="2805"/>
                      <a:pt x="1418" y="2805"/>
                    </a:cubicBezTo>
                    <a:lnTo>
                      <a:pt x="4569" y="2805"/>
                    </a:lnTo>
                    <a:cubicBezTo>
                      <a:pt x="4758" y="2805"/>
                      <a:pt x="4915" y="2962"/>
                      <a:pt x="4915" y="3151"/>
                    </a:cubicBezTo>
                    <a:lnTo>
                      <a:pt x="4915" y="3498"/>
                    </a:lnTo>
                    <a:lnTo>
                      <a:pt x="2458" y="3498"/>
                    </a:lnTo>
                    <a:cubicBezTo>
                      <a:pt x="1859" y="3498"/>
                      <a:pt x="1418" y="3970"/>
                      <a:pt x="1418" y="4538"/>
                    </a:cubicBezTo>
                    <a:lnTo>
                      <a:pt x="1418" y="6270"/>
                    </a:lnTo>
                    <a:cubicBezTo>
                      <a:pt x="1009" y="6113"/>
                      <a:pt x="725" y="5703"/>
                      <a:pt x="725" y="5262"/>
                    </a:cubicBezTo>
                    <a:lnTo>
                      <a:pt x="725" y="2584"/>
                    </a:lnTo>
                    <a:close/>
                    <a:moveTo>
                      <a:pt x="10460" y="4884"/>
                    </a:moveTo>
                    <a:cubicBezTo>
                      <a:pt x="10870" y="4884"/>
                      <a:pt x="11185" y="5199"/>
                      <a:pt x="11185" y="5577"/>
                    </a:cubicBezTo>
                    <a:cubicBezTo>
                      <a:pt x="11185" y="5987"/>
                      <a:pt x="10870" y="6302"/>
                      <a:pt x="10460" y="6302"/>
                    </a:cubicBezTo>
                    <a:cubicBezTo>
                      <a:pt x="10082" y="6302"/>
                      <a:pt x="9767" y="5987"/>
                      <a:pt x="9767" y="5577"/>
                    </a:cubicBezTo>
                    <a:cubicBezTo>
                      <a:pt x="9767" y="5199"/>
                      <a:pt x="10082" y="4884"/>
                      <a:pt x="10460" y="4884"/>
                    </a:cubicBezTo>
                    <a:close/>
                    <a:moveTo>
                      <a:pt x="6301" y="3655"/>
                    </a:moveTo>
                    <a:lnTo>
                      <a:pt x="6301" y="6648"/>
                    </a:lnTo>
                    <a:cubicBezTo>
                      <a:pt x="6301" y="7247"/>
                      <a:pt x="5829" y="7657"/>
                      <a:pt x="5293" y="7657"/>
                    </a:cubicBezTo>
                    <a:lnTo>
                      <a:pt x="2458" y="7657"/>
                    </a:lnTo>
                    <a:cubicBezTo>
                      <a:pt x="2439" y="7659"/>
                      <a:pt x="2420" y="7661"/>
                      <a:pt x="2402" y="7661"/>
                    </a:cubicBezTo>
                    <a:cubicBezTo>
                      <a:pt x="2211" y="7661"/>
                      <a:pt x="2080" y="7517"/>
                      <a:pt x="2080" y="7373"/>
                    </a:cubicBezTo>
                    <a:lnTo>
                      <a:pt x="2080" y="4538"/>
                    </a:lnTo>
                    <a:cubicBezTo>
                      <a:pt x="2080" y="4317"/>
                      <a:pt x="2237" y="4159"/>
                      <a:pt x="2458" y="4159"/>
                    </a:cubicBezTo>
                    <a:lnTo>
                      <a:pt x="4915" y="4159"/>
                    </a:lnTo>
                    <a:cubicBezTo>
                      <a:pt x="5073" y="4159"/>
                      <a:pt x="5199" y="4159"/>
                      <a:pt x="5325" y="4128"/>
                    </a:cubicBezTo>
                    <a:lnTo>
                      <a:pt x="5356" y="4128"/>
                    </a:lnTo>
                    <a:cubicBezTo>
                      <a:pt x="5703" y="4033"/>
                      <a:pt x="6081" y="3907"/>
                      <a:pt x="6301" y="3655"/>
                    </a:cubicBezTo>
                    <a:close/>
                    <a:moveTo>
                      <a:pt x="1387" y="1"/>
                    </a:moveTo>
                    <a:cubicBezTo>
                      <a:pt x="630" y="1"/>
                      <a:pt x="0" y="631"/>
                      <a:pt x="0" y="1387"/>
                    </a:cubicBezTo>
                    <a:lnTo>
                      <a:pt x="0" y="5231"/>
                    </a:lnTo>
                    <a:cubicBezTo>
                      <a:pt x="0" y="6050"/>
                      <a:pt x="599" y="6774"/>
                      <a:pt x="1387" y="6932"/>
                    </a:cubicBezTo>
                    <a:lnTo>
                      <a:pt x="1387" y="7310"/>
                    </a:lnTo>
                    <a:cubicBezTo>
                      <a:pt x="1387" y="7909"/>
                      <a:pt x="1859" y="8350"/>
                      <a:pt x="2395" y="8350"/>
                    </a:cubicBezTo>
                    <a:lnTo>
                      <a:pt x="3497" y="8350"/>
                    </a:lnTo>
                    <a:cubicBezTo>
                      <a:pt x="3592" y="10271"/>
                      <a:pt x="5199" y="11815"/>
                      <a:pt x="7120" y="11815"/>
                    </a:cubicBezTo>
                    <a:cubicBezTo>
                      <a:pt x="8066" y="11815"/>
                      <a:pt x="9011" y="11311"/>
                      <a:pt x="9735" y="10366"/>
                    </a:cubicBezTo>
                    <a:cubicBezTo>
                      <a:pt x="10397" y="9515"/>
                      <a:pt x="10744" y="8413"/>
                      <a:pt x="10744" y="7467"/>
                    </a:cubicBezTo>
                    <a:lnTo>
                      <a:pt x="10744" y="6932"/>
                    </a:lnTo>
                    <a:cubicBezTo>
                      <a:pt x="11342" y="6774"/>
                      <a:pt x="11783" y="6207"/>
                      <a:pt x="11783" y="5577"/>
                    </a:cubicBezTo>
                    <a:cubicBezTo>
                      <a:pt x="11846" y="4853"/>
                      <a:pt x="11216" y="4222"/>
                      <a:pt x="10460" y="4222"/>
                    </a:cubicBezTo>
                    <a:cubicBezTo>
                      <a:pt x="9735" y="4222"/>
                      <a:pt x="9105" y="4821"/>
                      <a:pt x="9105" y="5577"/>
                    </a:cubicBezTo>
                    <a:cubicBezTo>
                      <a:pt x="9105" y="6207"/>
                      <a:pt x="9515" y="6774"/>
                      <a:pt x="10113" y="6932"/>
                    </a:cubicBezTo>
                    <a:lnTo>
                      <a:pt x="10113" y="7467"/>
                    </a:lnTo>
                    <a:cubicBezTo>
                      <a:pt x="10113" y="8318"/>
                      <a:pt x="9798" y="9200"/>
                      <a:pt x="9200" y="9956"/>
                    </a:cubicBezTo>
                    <a:cubicBezTo>
                      <a:pt x="8633" y="10712"/>
                      <a:pt x="7908" y="11154"/>
                      <a:pt x="7152" y="11154"/>
                    </a:cubicBezTo>
                    <a:cubicBezTo>
                      <a:pt x="5577" y="11154"/>
                      <a:pt x="4317" y="9925"/>
                      <a:pt x="4222" y="8381"/>
                    </a:cubicBezTo>
                    <a:lnTo>
                      <a:pt x="4915" y="8381"/>
                    </a:lnTo>
                    <a:cubicBezTo>
                      <a:pt x="5010" y="8791"/>
                      <a:pt x="5199" y="9106"/>
                      <a:pt x="5514" y="9358"/>
                    </a:cubicBezTo>
                    <a:cubicBezTo>
                      <a:pt x="5829" y="9641"/>
                      <a:pt x="6238" y="9767"/>
                      <a:pt x="6648" y="9767"/>
                    </a:cubicBezTo>
                    <a:cubicBezTo>
                      <a:pt x="6742" y="9767"/>
                      <a:pt x="6837" y="9767"/>
                      <a:pt x="6931" y="9736"/>
                    </a:cubicBezTo>
                    <a:cubicBezTo>
                      <a:pt x="7751" y="9610"/>
                      <a:pt x="8381" y="8822"/>
                      <a:pt x="8381" y="7940"/>
                    </a:cubicBezTo>
                    <a:lnTo>
                      <a:pt x="8381" y="3183"/>
                    </a:lnTo>
                    <a:cubicBezTo>
                      <a:pt x="8381" y="3025"/>
                      <a:pt x="8412" y="2868"/>
                      <a:pt x="8507" y="2710"/>
                    </a:cubicBezTo>
                    <a:cubicBezTo>
                      <a:pt x="8696" y="3183"/>
                      <a:pt x="9200" y="3529"/>
                      <a:pt x="9767" y="3529"/>
                    </a:cubicBezTo>
                    <a:cubicBezTo>
                      <a:pt x="10113" y="3529"/>
                      <a:pt x="10586" y="3435"/>
                      <a:pt x="11027" y="3183"/>
                    </a:cubicBezTo>
                    <a:cubicBezTo>
                      <a:pt x="11563" y="2899"/>
                      <a:pt x="11846" y="2521"/>
                      <a:pt x="11846" y="2175"/>
                    </a:cubicBezTo>
                    <a:cubicBezTo>
                      <a:pt x="11846" y="1765"/>
                      <a:pt x="11531" y="1419"/>
                      <a:pt x="11027" y="1135"/>
                    </a:cubicBezTo>
                    <a:cubicBezTo>
                      <a:pt x="10618" y="946"/>
                      <a:pt x="10113" y="788"/>
                      <a:pt x="9767" y="788"/>
                    </a:cubicBezTo>
                    <a:cubicBezTo>
                      <a:pt x="9137" y="788"/>
                      <a:pt x="8570" y="1198"/>
                      <a:pt x="8412" y="1765"/>
                    </a:cubicBezTo>
                    <a:cubicBezTo>
                      <a:pt x="7940" y="2080"/>
                      <a:pt x="7688" y="2647"/>
                      <a:pt x="7688" y="3183"/>
                    </a:cubicBezTo>
                    <a:lnTo>
                      <a:pt x="7688" y="7940"/>
                    </a:lnTo>
                    <a:cubicBezTo>
                      <a:pt x="7688" y="8507"/>
                      <a:pt x="7310" y="8980"/>
                      <a:pt x="6805" y="9043"/>
                    </a:cubicBezTo>
                    <a:cubicBezTo>
                      <a:pt x="6740" y="9056"/>
                      <a:pt x="6674" y="9062"/>
                      <a:pt x="6609" y="9062"/>
                    </a:cubicBezTo>
                    <a:cubicBezTo>
                      <a:pt x="6363" y="9062"/>
                      <a:pt x="6129" y="8972"/>
                      <a:pt x="5955" y="8822"/>
                    </a:cubicBezTo>
                    <a:cubicBezTo>
                      <a:pt x="5797" y="8696"/>
                      <a:pt x="5671" y="8507"/>
                      <a:pt x="5640" y="8350"/>
                    </a:cubicBezTo>
                    <a:cubicBezTo>
                      <a:pt x="6427" y="8161"/>
                      <a:pt x="6963" y="7467"/>
                      <a:pt x="6963" y="6648"/>
                    </a:cubicBezTo>
                    <a:lnTo>
                      <a:pt x="6963" y="2427"/>
                    </a:lnTo>
                    <a:lnTo>
                      <a:pt x="6963" y="2080"/>
                    </a:lnTo>
                    <a:cubicBezTo>
                      <a:pt x="6963" y="946"/>
                      <a:pt x="6018" y="1"/>
                      <a:pt x="4884" y="1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1632;p32"/>
              <p:cNvSpPr/>
              <p:nvPr/>
            </p:nvSpPr>
            <p:spPr>
              <a:xfrm>
                <a:off x="-24639775" y="2092325"/>
                <a:ext cx="17350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694" h="694" extrusionOk="0">
                    <a:moveTo>
                      <a:pt x="347" y="0"/>
                    </a:moveTo>
                    <a:cubicBezTo>
                      <a:pt x="158" y="0"/>
                      <a:pt x="0" y="158"/>
                      <a:pt x="0" y="347"/>
                    </a:cubicBezTo>
                    <a:cubicBezTo>
                      <a:pt x="0" y="536"/>
                      <a:pt x="158" y="693"/>
                      <a:pt x="347" y="693"/>
                    </a:cubicBezTo>
                    <a:cubicBezTo>
                      <a:pt x="536" y="693"/>
                      <a:pt x="693" y="536"/>
                      <a:pt x="693" y="347"/>
                    </a:cubicBezTo>
                    <a:cubicBezTo>
                      <a:pt x="693" y="158"/>
                      <a:pt x="536" y="0"/>
                      <a:pt x="347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3" name="Google Shape;1633;p32"/>
            <p:cNvGrpSpPr/>
            <p:nvPr/>
          </p:nvGrpSpPr>
          <p:grpSpPr>
            <a:xfrm>
              <a:off x="5361966" y="2357893"/>
              <a:ext cx="274360" cy="334886"/>
              <a:chOff x="-24683100" y="2340425"/>
              <a:chExt cx="242625" cy="296150"/>
            </a:xfrm>
          </p:grpSpPr>
          <p:sp>
            <p:nvSpPr>
              <p:cNvPr id="1634" name="Google Shape;1634;p32"/>
              <p:cNvSpPr/>
              <p:nvPr/>
            </p:nvSpPr>
            <p:spPr>
              <a:xfrm>
                <a:off x="-24683100" y="2392400"/>
                <a:ext cx="104000" cy="244175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9767" extrusionOk="0">
                    <a:moveTo>
                      <a:pt x="2080" y="725"/>
                    </a:moveTo>
                    <a:cubicBezTo>
                      <a:pt x="2836" y="725"/>
                      <a:pt x="3466" y="1324"/>
                      <a:pt x="3466" y="2080"/>
                    </a:cubicBezTo>
                    <a:lnTo>
                      <a:pt x="3466" y="4537"/>
                    </a:lnTo>
                    <a:lnTo>
                      <a:pt x="694" y="4537"/>
                    </a:lnTo>
                    <a:lnTo>
                      <a:pt x="694" y="2080"/>
                    </a:lnTo>
                    <a:cubicBezTo>
                      <a:pt x="694" y="1324"/>
                      <a:pt x="1324" y="725"/>
                      <a:pt x="2080" y="725"/>
                    </a:cubicBezTo>
                    <a:close/>
                    <a:moveTo>
                      <a:pt x="3466" y="5230"/>
                    </a:moveTo>
                    <a:lnTo>
                      <a:pt x="3466" y="7688"/>
                    </a:lnTo>
                    <a:cubicBezTo>
                      <a:pt x="3498" y="8475"/>
                      <a:pt x="2867" y="9074"/>
                      <a:pt x="2080" y="9074"/>
                    </a:cubicBezTo>
                    <a:cubicBezTo>
                      <a:pt x="1324" y="9074"/>
                      <a:pt x="694" y="8444"/>
                      <a:pt x="694" y="7688"/>
                    </a:cubicBezTo>
                    <a:lnTo>
                      <a:pt x="694" y="5230"/>
                    </a:lnTo>
                    <a:close/>
                    <a:moveTo>
                      <a:pt x="2080" y="0"/>
                    </a:moveTo>
                    <a:cubicBezTo>
                      <a:pt x="946" y="0"/>
                      <a:pt x="1" y="946"/>
                      <a:pt x="1" y="2080"/>
                    </a:cubicBezTo>
                    <a:lnTo>
                      <a:pt x="1" y="7688"/>
                    </a:lnTo>
                    <a:cubicBezTo>
                      <a:pt x="1" y="8822"/>
                      <a:pt x="946" y="9767"/>
                      <a:pt x="2080" y="9767"/>
                    </a:cubicBezTo>
                    <a:cubicBezTo>
                      <a:pt x="3214" y="9767"/>
                      <a:pt x="4159" y="8822"/>
                      <a:pt x="4159" y="7688"/>
                    </a:cubicBezTo>
                    <a:lnTo>
                      <a:pt x="4159" y="2080"/>
                    </a:lnTo>
                    <a:cubicBezTo>
                      <a:pt x="4159" y="946"/>
                      <a:pt x="3246" y="0"/>
                      <a:pt x="2080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1635;p32"/>
              <p:cNvSpPr/>
              <p:nvPr/>
            </p:nvSpPr>
            <p:spPr>
              <a:xfrm>
                <a:off x="-24649225" y="2541250"/>
                <a:ext cx="26800" cy="60675"/>
              </a:xfrm>
              <a:custGeom>
                <a:avLst/>
                <a:gdLst/>
                <a:ahLst/>
                <a:cxnLst/>
                <a:rect l="l" t="t" r="r" b="b"/>
                <a:pathLst>
                  <a:path w="1072" h="2427" extrusionOk="0">
                    <a:moveTo>
                      <a:pt x="378" y="1"/>
                    </a:moveTo>
                    <a:cubicBezTo>
                      <a:pt x="158" y="1"/>
                      <a:pt x="0" y="158"/>
                      <a:pt x="0" y="347"/>
                    </a:cubicBezTo>
                    <a:lnTo>
                      <a:pt x="0" y="1734"/>
                    </a:lnTo>
                    <a:cubicBezTo>
                      <a:pt x="0" y="2112"/>
                      <a:pt x="315" y="2427"/>
                      <a:pt x="725" y="2427"/>
                    </a:cubicBezTo>
                    <a:cubicBezTo>
                      <a:pt x="914" y="2427"/>
                      <a:pt x="1071" y="2269"/>
                      <a:pt x="1071" y="2080"/>
                    </a:cubicBezTo>
                    <a:cubicBezTo>
                      <a:pt x="1071" y="1891"/>
                      <a:pt x="914" y="1734"/>
                      <a:pt x="725" y="1734"/>
                    </a:cubicBezTo>
                    <a:lnTo>
                      <a:pt x="725" y="347"/>
                    </a:lnTo>
                    <a:cubicBezTo>
                      <a:pt x="725" y="158"/>
                      <a:pt x="567" y="1"/>
                      <a:pt x="378" y="1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1636;p32"/>
              <p:cNvSpPr/>
              <p:nvPr/>
            </p:nvSpPr>
            <p:spPr>
              <a:xfrm>
                <a:off x="-24544475" y="2340425"/>
                <a:ext cx="104000" cy="244175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9767" extrusionOk="0">
                    <a:moveTo>
                      <a:pt x="2080" y="693"/>
                    </a:moveTo>
                    <a:cubicBezTo>
                      <a:pt x="2836" y="693"/>
                      <a:pt x="3466" y="1323"/>
                      <a:pt x="3466" y="2079"/>
                    </a:cubicBezTo>
                    <a:lnTo>
                      <a:pt x="3466" y="4537"/>
                    </a:lnTo>
                    <a:lnTo>
                      <a:pt x="694" y="4537"/>
                    </a:lnTo>
                    <a:lnTo>
                      <a:pt x="694" y="2079"/>
                    </a:lnTo>
                    <a:cubicBezTo>
                      <a:pt x="694" y="1323"/>
                      <a:pt x="1324" y="693"/>
                      <a:pt x="2080" y="693"/>
                    </a:cubicBezTo>
                    <a:close/>
                    <a:moveTo>
                      <a:pt x="3466" y="5261"/>
                    </a:moveTo>
                    <a:lnTo>
                      <a:pt x="3466" y="7719"/>
                    </a:lnTo>
                    <a:cubicBezTo>
                      <a:pt x="3497" y="8475"/>
                      <a:pt x="2867" y="9105"/>
                      <a:pt x="2080" y="9105"/>
                    </a:cubicBezTo>
                    <a:cubicBezTo>
                      <a:pt x="1324" y="9105"/>
                      <a:pt x="694" y="8475"/>
                      <a:pt x="694" y="7719"/>
                    </a:cubicBezTo>
                    <a:lnTo>
                      <a:pt x="694" y="5261"/>
                    </a:lnTo>
                    <a:close/>
                    <a:moveTo>
                      <a:pt x="2080" y="0"/>
                    </a:moveTo>
                    <a:cubicBezTo>
                      <a:pt x="946" y="0"/>
                      <a:pt x="0" y="945"/>
                      <a:pt x="0" y="2079"/>
                    </a:cubicBezTo>
                    <a:lnTo>
                      <a:pt x="0" y="7687"/>
                    </a:lnTo>
                    <a:cubicBezTo>
                      <a:pt x="0" y="8821"/>
                      <a:pt x="946" y="9767"/>
                      <a:pt x="2080" y="9767"/>
                    </a:cubicBezTo>
                    <a:cubicBezTo>
                      <a:pt x="3214" y="9767"/>
                      <a:pt x="4159" y="8821"/>
                      <a:pt x="4159" y="7687"/>
                    </a:cubicBezTo>
                    <a:lnTo>
                      <a:pt x="4159" y="2079"/>
                    </a:lnTo>
                    <a:cubicBezTo>
                      <a:pt x="4159" y="945"/>
                      <a:pt x="3277" y="0"/>
                      <a:pt x="2080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1637;p32"/>
              <p:cNvSpPr/>
              <p:nvPr/>
            </p:nvSpPr>
            <p:spPr>
              <a:xfrm>
                <a:off x="-24501150" y="2375075"/>
                <a:ext cx="26800" cy="60675"/>
              </a:xfrm>
              <a:custGeom>
                <a:avLst/>
                <a:gdLst/>
                <a:ahLst/>
                <a:cxnLst/>
                <a:rect l="l" t="t" r="r" b="b"/>
                <a:pathLst>
                  <a:path w="1072" h="2427" extrusionOk="0">
                    <a:moveTo>
                      <a:pt x="347" y="0"/>
                    </a:moveTo>
                    <a:cubicBezTo>
                      <a:pt x="158" y="0"/>
                      <a:pt x="0" y="158"/>
                      <a:pt x="0" y="347"/>
                    </a:cubicBezTo>
                    <a:cubicBezTo>
                      <a:pt x="32" y="536"/>
                      <a:pt x="189" y="693"/>
                      <a:pt x="347" y="693"/>
                    </a:cubicBezTo>
                    <a:lnTo>
                      <a:pt x="347" y="2080"/>
                    </a:lnTo>
                    <a:cubicBezTo>
                      <a:pt x="347" y="2269"/>
                      <a:pt x="504" y="2426"/>
                      <a:pt x="693" y="2426"/>
                    </a:cubicBezTo>
                    <a:cubicBezTo>
                      <a:pt x="914" y="2426"/>
                      <a:pt x="1071" y="2269"/>
                      <a:pt x="1071" y="2080"/>
                    </a:cubicBezTo>
                    <a:lnTo>
                      <a:pt x="1071" y="693"/>
                    </a:lnTo>
                    <a:cubicBezTo>
                      <a:pt x="1071" y="315"/>
                      <a:pt x="756" y="0"/>
                      <a:pt x="347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8" name="Google Shape;1638;p32"/>
            <p:cNvGrpSpPr/>
            <p:nvPr/>
          </p:nvGrpSpPr>
          <p:grpSpPr>
            <a:xfrm>
              <a:off x="4404233" y="1672770"/>
              <a:ext cx="335791" cy="334915"/>
              <a:chOff x="-27358650" y="1961575"/>
              <a:chExt cx="296950" cy="296175"/>
            </a:xfrm>
          </p:grpSpPr>
          <p:sp>
            <p:nvSpPr>
              <p:cNvPr id="1639" name="Google Shape;1639;p32"/>
              <p:cNvSpPr/>
              <p:nvPr/>
            </p:nvSpPr>
            <p:spPr>
              <a:xfrm>
                <a:off x="-27358650" y="1961575"/>
                <a:ext cx="296950" cy="296175"/>
              </a:xfrm>
              <a:custGeom>
                <a:avLst/>
                <a:gdLst/>
                <a:ahLst/>
                <a:cxnLst/>
                <a:rect l="l" t="t" r="r" b="b"/>
                <a:pathLst>
                  <a:path w="11878" h="11847" extrusionOk="0">
                    <a:moveTo>
                      <a:pt x="7719" y="2080"/>
                    </a:moveTo>
                    <a:lnTo>
                      <a:pt x="7719" y="2836"/>
                    </a:lnTo>
                    <a:lnTo>
                      <a:pt x="4222" y="2836"/>
                    </a:lnTo>
                    <a:lnTo>
                      <a:pt x="4222" y="2080"/>
                    </a:lnTo>
                    <a:close/>
                    <a:moveTo>
                      <a:pt x="8034" y="693"/>
                    </a:moveTo>
                    <a:cubicBezTo>
                      <a:pt x="8633" y="693"/>
                      <a:pt x="9074" y="1166"/>
                      <a:pt x="9074" y="1733"/>
                    </a:cubicBezTo>
                    <a:lnTo>
                      <a:pt x="9074" y="2836"/>
                    </a:lnTo>
                    <a:lnTo>
                      <a:pt x="8349" y="2836"/>
                    </a:lnTo>
                    <a:lnTo>
                      <a:pt x="8349" y="1733"/>
                    </a:lnTo>
                    <a:cubicBezTo>
                      <a:pt x="8349" y="1513"/>
                      <a:pt x="8192" y="1355"/>
                      <a:pt x="8002" y="1355"/>
                    </a:cubicBezTo>
                    <a:lnTo>
                      <a:pt x="3781" y="1355"/>
                    </a:lnTo>
                    <a:cubicBezTo>
                      <a:pt x="3592" y="1355"/>
                      <a:pt x="3434" y="1513"/>
                      <a:pt x="3434" y="1733"/>
                    </a:cubicBezTo>
                    <a:lnTo>
                      <a:pt x="3434" y="2836"/>
                    </a:lnTo>
                    <a:lnTo>
                      <a:pt x="2741" y="2836"/>
                    </a:lnTo>
                    <a:lnTo>
                      <a:pt x="2741" y="1733"/>
                    </a:lnTo>
                    <a:lnTo>
                      <a:pt x="2804" y="1733"/>
                    </a:lnTo>
                    <a:cubicBezTo>
                      <a:pt x="2804" y="1134"/>
                      <a:pt x="3277" y="693"/>
                      <a:pt x="3844" y="693"/>
                    </a:cubicBezTo>
                    <a:close/>
                    <a:moveTo>
                      <a:pt x="10176" y="3497"/>
                    </a:moveTo>
                    <a:cubicBezTo>
                      <a:pt x="10617" y="3497"/>
                      <a:pt x="10995" y="3781"/>
                      <a:pt x="11153" y="4190"/>
                    </a:cubicBezTo>
                    <a:lnTo>
                      <a:pt x="851" y="4190"/>
                    </a:lnTo>
                    <a:cubicBezTo>
                      <a:pt x="914" y="3812"/>
                      <a:pt x="1323" y="3497"/>
                      <a:pt x="1796" y="3497"/>
                    </a:cubicBezTo>
                    <a:close/>
                    <a:moveTo>
                      <a:pt x="11153" y="4915"/>
                    </a:moveTo>
                    <a:lnTo>
                      <a:pt x="11153" y="6301"/>
                    </a:lnTo>
                    <a:lnTo>
                      <a:pt x="10460" y="6301"/>
                    </a:lnTo>
                    <a:lnTo>
                      <a:pt x="10460" y="5923"/>
                    </a:lnTo>
                    <a:cubicBezTo>
                      <a:pt x="10491" y="5734"/>
                      <a:pt x="10334" y="5577"/>
                      <a:pt x="10145" y="5577"/>
                    </a:cubicBezTo>
                    <a:lnTo>
                      <a:pt x="8759" y="5577"/>
                    </a:lnTo>
                    <a:cubicBezTo>
                      <a:pt x="8570" y="5577"/>
                      <a:pt x="8412" y="5734"/>
                      <a:pt x="8412" y="5923"/>
                    </a:cubicBezTo>
                    <a:lnTo>
                      <a:pt x="8412" y="6301"/>
                    </a:lnTo>
                    <a:lnTo>
                      <a:pt x="3529" y="6301"/>
                    </a:lnTo>
                    <a:lnTo>
                      <a:pt x="3529" y="5923"/>
                    </a:lnTo>
                    <a:cubicBezTo>
                      <a:pt x="3529" y="5734"/>
                      <a:pt x="3371" y="5577"/>
                      <a:pt x="3151" y="5577"/>
                    </a:cubicBezTo>
                    <a:lnTo>
                      <a:pt x="1796" y="5577"/>
                    </a:lnTo>
                    <a:cubicBezTo>
                      <a:pt x="1575" y="5577"/>
                      <a:pt x="1418" y="5734"/>
                      <a:pt x="1418" y="5923"/>
                    </a:cubicBezTo>
                    <a:lnTo>
                      <a:pt x="1418" y="6301"/>
                    </a:lnTo>
                    <a:lnTo>
                      <a:pt x="725" y="6301"/>
                    </a:lnTo>
                    <a:lnTo>
                      <a:pt x="725" y="4915"/>
                    </a:lnTo>
                    <a:close/>
                    <a:moveTo>
                      <a:pt x="2836" y="6301"/>
                    </a:moveTo>
                    <a:lnTo>
                      <a:pt x="2836" y="8034"/>
                    </a:lnTo>
                    <a:cubicBezTo>
                      <a:pt x="2836" y="8223"/>
                      <a:pt x="2678" y="8381"/>
                      <a:pt x="2489" y="8381"/>
                    </a:cubicBezTo>
                    <a:cubicBezTo>
                      <a:pt x="2300" y="8381"/>
                      <a:pt x="2143" y="8223"/>
                      <a:pt x="2143" y="8034"/>
                    </a:cubicBezTo>
                    <a:lnTo>
                      <a:pt x="2143" y="6301"/>
                    </a:lnTo>
                    <a:close/>
                    <a:moveTo>
                      <a:pt x="9830" y="6301"/>
                    </a:moveTo>
                    <a:lnTo>
                      <a:pt x="9830" y="8034"/>
                    </a:lnTo>
                    <a:cubicBezTo>
                      <a:pt x="9830" y="8223"/>
                      <a:pt x="9672" y="8381"/>
                      <a:pt x="9452" y="8381"/>
                    </a:cubicBezTo>
                    <a:cubicBezTo>
                      <a:pt x="9263" y="8381"/>
                      <a:pt x="9105" y="8223"/>
                      <a:pt x="9105" y="8034"/>
                    </a:cubicBezTo>
                    <a:lnTo>
                      <a:pt x="9105" y="6301"/>
                    </a:lnTo>
                    <a:close/>
                    <a:moveTo>
                      <a:pt x="11121" y="6994"/>
                    </a:moveTo>
                    <a:lnTo>
                      <a:pt x="11121" y="10113"/>
                    </a:lnTo>
                    <a:cubicBezTo>
                      <a:pt x="11184" y="10649"/>
                      <a:pt x="10712" y="11121"/>
                      <a:pt x="10145" y="11121"/>
                    </a:cubicBezTo>
                    <a:lnTo>
                      <a:pt x="1733" y="11121"/>
                    </a:lnTo>
                    <a:cubicBezTo>
                      <a:pt x="1166" y="11121"/>
                      <a:pt x="725" y="10649"/>
                      <a:pt x="725" y="10113"/>
                    </a:cubicBezTo>
                    <a:lnTo>
                      <a:pt x="725" y="6994"/>
                    </a:lnTo>
                    <a:lnTo>
                      <a:pt x="1418" y="6994"/>
                    </a:lnTo>
                    <a:lnTo>
                      <a:pt x="1418" y="8034"/>
                    </a:lnTo>
                    <a:cubicBezTo>
                      <a:pt x="1418" y="8601"/>
                      <a:pt x="1891" y="9042"/>
                      <a:pt x="2458" y="9042"/>
                    </a:cubicBezTo>
                    <a:cubicBezTo>
                      <a:pt x="2993" y="9042"/>
                      <a:pt x="3466" y="8570"/>
                      <a:pt x="3466" y="8034"/>
                    </a:cubicBezTo>
                    <a:lnTo>
                      <a:pt x="3466" y="6994"/>
                    </a:lnTo>
                    <a:lnTo>
                      <a:pt x="8349" y="6994"/>
                    </a:lnTo>
                    <a:lnTo>
                      <a:pt x="8349" y="8034"/>
                    </a:lnTo>
                    <a:cubicBezTo>
                      <a:pt x="8349" y="8601"/>
                      <a:pt x="8822" y="9042"/>
                      <a:pt x="9389" y="9042"/>
                    </a:cubicBezTo>
                    <a:cubicBezTo>
                      <a:pt x="9924" y="9042"/>
                      <a:pt x="10397" y="8570"/>
                      <a:pt x="10397" y="8034"/>
                    </a:cubicBezTo>
                    <a:lnTo>
                      <a:pt x="10397" y="6994"/>
                    </a:lnTo>
                    <a:close/>
                    <a:moveTo>
                      <a:pt x="3844" y="0"/>
                    </a:moveTo>
                    <a:cubicBezTo>
                      <a:pt x="2899" y="0"/>
                      <a:pt x="2111" y="788"/>
                      <a:pt x="2111" y="1733"/>
                    </a:cubicBezTo>
                    <a:lnTo>
                      <a:pt x="2111" y="2836"/>
                    </a:lnTo>
                    <a:lnTo>
                      <a:pt x="1733" y="2836"/>
                    </a:lnTo>
                    <a:cubicBezTo>
                      <a:pt x="788" y="2836"/>
                      <a:pt x="0" y="3623"/>
                      <a:pt x="0" y="4568"/>
                    </a:cubicBezTo>
                    <a:lnTo>
                      <a:pt x="0" y="10113"/>
                    </a:lnTo>
                    <a:cubicBezTo>
                      <a:pt x="0" y="11058"/>
                      <a:pt x="788" y="11846"/>
                      <a:pt x="1733" y="11846"/>
                    </a:cubicBezTo>
                    <a:lnTo>
                      <a:pt x="10145" y="11846"/>
                    </a:lnTo>
                    <a:cubicBezTo>
                      <a:pt x="11090" y="11846"/>
                      <a:pt x="11878" y="11058"/>
                      <a:pt x="11878" y="10113"/>
                    </a:cubicBezTo>
                    <a:lnTo>
                      <a:pt x="11878" y="4568"/>
                    </a:lnTo>
                    <a:cubicBezTo>
                      <a:pt x="11878" y="3623"/>
                      <a:pt x="11121" y="2836"/>
                      <a:pt x="10145" y="2836"/>
                    </a:cubicBezTo>
                    <a:lnTo>
                      <a:pt x="9767" y="2836"/>
                    </a:lnTo>
                    <a:lnTo>
                      <a:pt x="9767" y="1733"/>
                    </a:lnTo>
                    <a:cubicBezTo>
                      <a:pt x="9767" y="788"/>
                      <a:pt x="8979" y="0"/>
                      <a:pt x="8034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1640;p32"/>
              <p:cNvSpPr/>
              <p:nvPr/>
            </p:nvSpPr>
            <p:spPr>
              <a:xfrm>
                <a:off x="-27246025" y="2152175"/>
                <a:ext cx="70900" cy="70900"/>
              </a:xfrm>
              <a:custGeom>
                <a:avLst/>
                <a:gdLst/>
                <a:ahLst/>
                <a:cxnLst/>
                <a:rect l="l" t="t" r="r" b="b"/>
                <a:pathLst>
                  <a:path w="2836" h="2836" extrusionOk="0">
                    <a:moveTo>
                      <a:pt x="1418" y="0"/>
                    </a:moveTo>
                    <a:cubicBezTo>
                      <a:pt x="1229" y="0"/>
                      <a:pt x="1072" y="158"/>
                      <a:pt x="1072" y="347"/>
                    </a:cubicBezTo>
                    <a:lnTo>
                      <a:pt x="1072" y="1072"/>
                    </a:lnTo>
                    <a:lnTo>
                      <a:pt x="347" y="1072"/>
                    </a:lnTo>
                    <a:cubicBezTo>
                      <a:pt x="158" y="1072"/>
                      <a:pt x="0" y="1229"/>
                      <a:pt x="0" y="1418"/>
                    </a:cubicBezTo>
                    <a:cubicBezTo>
                      <a:pt x="0" y="1607"/>
                      <a:pt x="158" y="1765"/>
                      <a:pt x="347" y="1765"/>
                    </a:cubicBezTo>
                    <a:lnTo>
                      <a:pt x="1072" y="1765"/>
                    </a:lnTo>
                    <a:lnTo>
                      <a:pt x="1072" y="2489"/>
                    </a:lnTo>
                    <a:cubicBezTo>
                      <a:pt x="1072" y="2678"/>
                      <a:pt x="1229" y="2836"/>
                      <a:pt x="1418" y="2836"/>
                    </a:cubicBezTo>
                    <a:cubicBezTo>
                      <a:pt x="1607" y="2836"/>
                      <a:pt x="1765" y="2678"/>
                      <a:pt x="1765" y="2489"/>
                    </a:cubicBezTo>
                    <a:lnTo>
                      <a:pt x="1765" y="1765"/>
                    </a:lnTo>
                    <a:lnTo>
                      <a:pt x="2489" y="1765"/>
                    </a:lnTo>
                    <a:cubicBezTo>
                      <a:pt x="2678" y="1765"/>
                      <a:pt x="2836" y="1607"/>
                      <a:pt x="2836" y="1418"/>
                    </a:cubicBezTo>
                    <a:cubicBezTo>
                      <a:pt x="2836" y="1229"/>
                      <a:pt x="2678" y="1072"/>
                      <a:pt x="2489" y="1072"/>
                    </a:cubicBezTo>
                    <a:lnTo>
                      <a:pt x="1765" y="1072"/>
                    </a:lnTo>
                    <a:lnTo>
                      <a:pt x="1765" y="347"/>
                    </a:lnTo>
                    <a:cubicBezTo>
                      <a:pt x="1765" y="158"/>
                      <a:pt x="1607" y="0"/>
                      <a:pt x="1418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41" name="Google Shape;1641;p32"/>
            <p:cNvSpPr/>
            <p:nvPr/>
          </p:nvSpPr>
          <p:spPr>
            <a:xfrm>
              <a:off x="5075683" y="3437057"/>
              <a:ext cx="334010" cy="334010"/>
            </a:xfrm>
            <a:custGeom>
              <a:avLst/>
              <a:gdLst/>
              <a:ahLst/>
              <a:cxnLst/>
              <a:rect l="l" t="t" r="r" b="b"/>
              <a:pathLst>
                <a:path w="11815" h="11815" extrusionOk="0">
                  <a:moveTo>
                    <a:pt x="6270" y="662"/>
                  </a:moveTo>
                  <a:lnTo>
                    <a:pt x="6270" y="2048"/>
                  </a:lnTo>
                  <a:cubicBezTo>
                    <a:pt x="6270" y="2678"/>
                    <a:pt x="6616" y="3245"/>
                    <a:pt x="7247" y="3497"/>
                  </a:cubicBezTo>
                  <a:cubicBezTo>
                    <a:pt x="7467" y="3623"/>
                    <a:pt x="7625" y="3875"/>
                    <a:pt x="7625" y="4127"/>
                  </a:cubicBezTo>
                  <a:cubicBezTo>
                    <a:pt x="7625" y="4537"/>
                    <a:pt x="7310" y="4852"/>
                    <a:pt x="6931" y="4852"/>
                  </a:cubicBezTo>
                  <a:cubicBezTo>
                    <a:pt x="6711" y="4852"/>
                    <a:pt x="6522" y="4758"/>
                    <a:pt x="6396" y="4600"/>
                  </a:cubicBezTo>
                  <a:cubicBezTo>
                    <a:pt x="6301" y="4443"/>
                    <a:pt x="6081" y="4380"/>
                    <a:pt x="5892" y="4380"/>
                  </a:cubicBezTo>
                  <a:cubicBezTo>
                    <a:pt x="5703" y="4380"/>
                    <a:pt x="5514" y="4443"/>
                    <a:pt x="5388" y="4600"/>
                  </a:cubicBezTo>
                  <a:cubicBezTo>
                    <a:pt x="5262" y="4758"/>
                    <a:pt x="5073" y="4852"/>
                    <a:pt x="4884" y="4852"/>
                  </a:cubicBezTo>
                  <a:cubicBezTo>
                    <a:pt x="4663" y="4852"/>
                    <a:pt x="4474" y="4758"/>
                    <a:pt x="4348" y="4600"/>
                  </a:cubicBezTo>
                  <a:cubicBezTo>
                    <a:pt x="4254" y="4443"/>
                    <a:pt x="4159" y="4285"/>
                    <a:pt x="4159" y="4096"/>
                  </a:cubicBezTo>
                  <a:cubicBezTo>
                    <a:pt x="4159" y="3875"/>
                    <a:pt x="4348" y="3623"/>
                    <a:pt x="4600" y="3497"/>
                  </a:cubicBezTo>
                  <a:cubicBezTo>
                    <a:pt x="5136" y="3277"/>
                    <a:pt x="5545" y="2647"/>
                    <a:pt x="5545" y="1922"/>
                  </a:cubicBezTo>
                  <a:lnTo>
                    <a:pt x="5545" y="662"/>
                  </a:lnTo>
                  <a:close/>
                  <a:moveTo>
                    <a:pt x="6963" y="788"/>
                  </a:moveTo>
                  <a:cubicBezTo>
                    <a:pt x="7940" y="977"/>
                    <a:pt x="8885" y="1513"/>
                    <a:pt x="9609" y="2206"/>
                  </a:cubicBezTo>
                  <a:cubicBezTo>
                    <a:pt x="10586" y="3182"/>
                    <a:pt x="11153" y="4506"/>
                    <a:pt x="11153" y="5923"/>
                  </a:cubicBezTo>
                  <a:cubicBezTo>
                    <a:pt x="11122" y="7278"/>
                    <a:pt x="10586" y="8633"/>
                    <a:pt x="9609" y="9609"/>
                  </a:cubicBezTo>
                  <a:cubicBezTo>
                    <a:pt x="8853" y="10365"/>
                    <a:pt x="7940" y="10838"/>
                    <a:pt x="6963" y="11027"/>
                  </a:cubicBezTo>
                  <a:lnTo>
                    <a:pt x="6963" y="9735"/>
                  </a:lnTo>
                  <a:cubicBezTo>
                    <a:pt x="6963" y="9357"/>
                    <a:pt x="7215" y="9074"/>
                    <a:pt x="7562" y="8916"/>
                  </a:cubicBezTo>
                  <a:cubicBezTo>
                    <a:pt x="8034" y="8664"/>
                    <a:pt x="8349" y="8192"/>
                    <a:pt x="8349" y="7656"/>
                  </a:cubicBezTo>
                  <a:cubicBezTo>
                    <a:pt x="8349" y="6900"/>
                    <a:pt x="7719" y="6270"/>
                    <a:pt x="6963" y="6270"/>
                  </a:cubicBezTo>
                  <a:cubicBezTo>
                    <a:pt x="6585" y="6270"/>
                    <a:pt x="6175" y="6427"/>
                    <a:pt x="5955" y="6742"/>
                  </a:cubicBezTo>
                  <a:cubicBezTo>
                    <a:pt x="5671" y="6427"/>
                    <a:pt x="5325" y="6270"/>
                    <a:pt x="4915" y="6270"/>
                  </a:cubicBezTo>
                  <a:cubicBezTo>
                    <a:pt x="4537" y="6270"/>
                    <a:pt x="4159" y="6427"/>
                    <a:pt x="3907" y="6711"/>
                  </a:cubicBezTo>
                  <a:cubicBezTo>
                    <a:pt x="3623" y="6963"/>
                    <a:pt x="3497" y="7372"/>
                    <a:pt x="3529" y="7751"/>
                  </a:cubicBezTo>
                  <a:cubicBezTo>
                    <a:pt x="3592" y="8286"/>
                    <a:pt x="3907" y="8696"/>
                    <a:pt x="4380" y="8948"/>
                  </a:cubicBezTo>
                  <a:cubicBezTo>
                    <a:pt x="4695" y="9105"/>
                    <a:pt x="4915" y="9483"/>
                    <a:pt x="4915" y="9924"/>
                  </a:cubicBezTo>
                  <a:lnTo>
                    <a:pt x="4915" y="11059"/>
                  </a:lnTo>
                  <a:cubicBezTo>
                    <a:pt x="3939" y="10870"/>
                    <a:pt x="2993" y="10365"/>
                    <a:pt x="2269" y="9641"/>
                  </a:cubicBezTo>
                  <a:cubicBezTo>
                    <a:pt x="1292" y="8664"/>
                    <a:pt x="757" y="7372"/>
                    <a:pt x="757" y="5955"/>
                  </a:cubicBezTo>
                  <a:cubicBezTo>
                    <a:pt x="757" y="4569"/>
                    <a:pt x="1292" y="3214"/>
                    <a:pt x="2269" y="2237"/>
                  </a:cubicBezTo>
                  <a:cubicBezTo>
                    <a:pt x="3025" y="1481"/>
                    <a:pt x="3939" y="1040"/>
                    <a:pt x="4915" y="819"/>
                  </a:cubicBezTo>
                  <a:lnTo>
                    <a:pt x="4915" y="1985"/>
                  </a:lnTo>
                  <a:cubicBezTo>
                    <a:pt x="4915" y="2395"/>
                    <a:pt x="4695" y="2804"/>
                    <a:pt x="4380" y="2962"/>
                  </a:cubicBezTo>
                  <a:cubicBezTo>
                    <a:pt x="3907" y="3151"/>
                    <a:pt x="3592" y="3623"/>
                    <a:pt x="3529" y="4127"/>
                  </a:cubicBezTo>
                  <a:cubicBezTo>
                    <a:pt x="3497" y="4537"/>
                    <a:pt x="3655" y="4884"/>
                    <a:pt x="3907" y="5199"/>
                  </a:cubicBezTo>
                  <a:cubicBezTo>
                    <a:pt x="4159" y="5482"/>
                    <a:pt x="4537" y="5640"/>
                    <a:pt x="4915" y="5640"/>
                  </a:cubicBezTo>
                  <a:cubicBezTo>
                    <a:pt x="5325" y="5640"/>
                    <a:pt x="5703" y="5482"/>
                    <a:pt x="5955" y="5167"/>
                  </a:cubicBezTo>
                  <a:cubicBezTo>
                    <a:pt x="6207" y="5482"/>
                    <a:pt x="6585" y="5640"/>
                    <a:pt x="6963" y="5640"/>
                  </a:cubicBezTo>
                  <a:cubicBezTo>
                    <a:pt x="7719" y="5640"/>
                    <a:pt x="8349" y="5010"/>
                    <a:pt x="8349" y="4253"/>
                  </a:cubicBezTo>
                  <a:cubicBezTo>
                    <a:pt x="8349" y="3749"/>
                    <a:pt x="8034" y="3245"/>
                    <a:pt x="7562" y="2993"/>
                  </a:cubicBezTo>
                  <a:cubicBezTo>
                    <a:pt x="7152" y="2804"/>
                    <a:pt x="6963" y="2489"/>
                    <a:pt x="6963" y="2174"/>
                  </a:cubicBezTo>
                  <a:lnTo>
                    <a:pt x="6963" y="788"/>
                  </a:lnTo>
                  <a:close/>
                  <a:moveTo>
                    <a:pt x="6931" y="6900"/>
                  </a:moveTo>
                  <a:cubicBezTo>
                    <a:pt x="7310" y="6900"/>
                    <a:pt x="7625" y="7215"/>
                    <a:pt x="7625" y="7593"/>
                  </a:cubicBezTo>
                  <a:cubicBezTo>
                    <a:pt x="7625" y="7877"/>
                    <a:pt x="7467" y="8129"/>
                    <a:pt x="7247" y="8223"/>
                  </a:cubicBezTo>
                  <a:cubicBezTo>
                    <a:pt x="6616" y="8538"/>
                    <a:pt x="6270" y="9105"/>
                    <a:pt x="6270" y="9735"/>
                  </a:cubicBezTo>
                  <a:lnTo>
                    <a:pt x="6270" y="11090"/>
                  </a:lnTo>
                  <a:lnTo>
                    <a:pt x="5545" y="11090"/>
                  </a:lnTo>
                  <a:lnTo>
                    <a:pt x="5545" y="9861"/>
                  </a:lnTo>
                  <a:cubicBezTo>
                    <a:pt x="5545" y="9137"/>
                    <a:pt x="5136" y="8507"/>
                    <a:pt x="4600" y="8223"/>
                  </a:cubicBezTo>
                  <a:cubicBezTo>
                    <a:pt x="4348" y="8129"/>
                    <a:pt x="4191" y="7877"/>
                    <a:pt x="4159" y="7656"/>
                  </a:cubicBezTo>
                  <a:cubicBezTo>
                    <a:pt x="4159" y="7435"/>
                    <a:pt x="4191" y="7246"/>
                    <a:pt x="4348" y="7120"/>
                  </a:cubicBezTo>
                  <a:cubicBezTo>
                    <a:pt x="4474" y="6963"/>
                    <a:pt x="4695" y="6900"/>
                    <a:pt x="4884" y="6900"/>
                  </a:cubicBezTo>
                  <a:cubicBezTo>
                    <a:pt x="5073" y="6900"/>
                    <a:pt x="5262" y="6963"/>
                    <a:pt x="5388" y="7120"/>
                  </a:cubicBezTo>
                  <a:cubicBezTo>
                    <a:pt x="5514" y="7278"/>
                    <a:pt x="5703" y="7372"/>
                    <a:pt x="5892" y="7372"/>
                  </a:cubicBezTo>
                  <a:cubicBezTo>
                    <a:pt x="6112" y="7372"/>
                    <a:pt x="6301" y="7278"/>
                    <a:pt x="6427" y="7120"/>
                  </a:cubicBezTo>
                  <a:cubicBezTo>
                    <a:pt x="6522" y="6963"/>
                    <a:pt x="6742" y="6900"/>
                    <a:pt x="6931" y="6900"/>
                  </a:cubicBezTo>
                  <a:close/>
                  <a:moveTo>
                    <a:pt x="5892" y="0"/>
                  </a:moveTo>
                  <a:cubicBezTo>
                    <a:pt x="4317" y="0"/>
                    <a:pt x="2836" y="630"/>
                    <a:pt x="1733" y="1733"/>
                  </a:cubicBezTo>
                  <a:cubicBezTo>
                    <a:pt x="630" y="2836"/>
                    <a:pt x="0" y="4348"/>
                    <a:pt x="0" y="5923"/>
                  </a:cubicBezTo>
                  <a:cubicBezTo>
                    <a:pt x="0" y="7498"/>
                    <a:pt x="630" y="8979"/>
                    <a:pt x="1733" y="10082"/>
                  </a:cubicBezTo>
                  <a:cubicBezTo>
                    <a:pt x="2836" y="11185"/>
                    <a:pt x="4317" y="11815"/>
                    <a:pt x="5892" y="11815"/>
                  </a:cubicBezTo>
                  <a:cubicBezTo>
                    <a:pt x="7467" y="11815"/>
                    <a:pt x="8979" y="11185"/>
                    <a:pt x="10082" y="10082"/>
                  </a:cubicBezTo>
                  <a:cubicBezTo>
                    <a:pt x="11185" y="8979"/>
                    <a:pt x="11815" y="7498"/>
                    <a:pt x="11815" y="5923"/>
                  </a:cubicBezTo>
                  <a:cubicBezTo>
                    <a:pt x="11815" y="4348"/>
                    <a:pt x="11216" y="2836"/>
                    <a:pt x="10082" y="1733"/>
                  </a:cubicBezTo>
                  <a:cubicBezTo>
                    <a:pt x="8979" y="630"/>
                    <a:pt x="7467" y="0"/>
                    <a:pt x="589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42" name="Google Shape;1642;p32"/>
          <p:cNvSpPr txBox="1">
            <a:spLocks noGrp="1"/>
          </p:cNvSpPr>
          <p:nvPr>
            <p:ph type="sldNum" idx="12"/>
          </p:nvPr>
        </p:nvSpPr>
        <p:spPr>
          <a:xfrm>
            <a:off x="8385243" y="4547216"/>
            <a:ext cx="476655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19</a:t>
            </a:fld>
            <a:endParaRPr dirty="0"/>
          </a:p>
        </p:txBody>
      </p:sp>
      <p:sp>
        <p:nvSpPr>
          <p:cNvPr id="1643" name="Google Shape;1643;p32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baseline="0" dirty="0">
                <a:latin typeface="LiberationSerif"/>
              </a:rPr>
              <a:t>Chronic diarrhea</a:t>
            </a:r>
            <a:endParaRPr sz="2000" b="1" dirty="0"/>
          </a:p>
        </p:txBody>
      </p:sp>
      <p:sp>
        <p:nvSpPr>
          <p:cNvPr id="2" name="Rounded Rectangle 1"/>
          <p:cNvSpPr/>
          <p:nvPr/>
        </p:nvSpPr>
        <p:spPr>
          <a:xfrm>
            <a:off x="2756949" y="803654"/>
            <a:ext cx="3705727" cy="4849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ounded Rectangle 2"/>
          <p:cNvSpPr/>
          <p:nvPr/>
        </p:nvSpPr>
        <p:spPr>
          <a:xfrm>
            <a:off x="5945689" y="3300595"/>
            <a:ext cx="3057967" cy="45206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Rounded Rectangle 3"/>
          <p:cNvSpPr/>
          <p:nvPr/>
        </p:nvSpPr>
        <p:spPr>
          <a:xfrm>
            <a:off x="5047280" y="4245190"/>
            <a:ext cx="2688518" cy="42665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6086900" y="1649193"/>
            <a:ext cx="290966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en-US" dirty="0"/>
              <a:t>Nutritional rehabilitation</a:t>
            </a:r>
            <a:endParaRPr lang="fa-IR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6038046" y="1627575"/>
            <a:ext cx="2748444" cy="480856"/>
          </a:xfrm>
          <a:prstGeom prst="flowChartAlternateProcess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Flowchart: Alternate Process 6"/>
          <p:cNvSpPr/>
          <p:nvPr/>
        </p:nvSpPr>
        <p:spPr>
          <a:xfrm>
            <a:off x="694844" y="1627575"/>
            <a:ext cx="1607169" cy="690304"/>
          </a:xfrm>
          <a:prstGeom prst="flowChartAlternateProcess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ounded Rectangle 7"/>
          <p:cNvSpPr/>
          <p:nvPr/>
        </p:nvSpPr>
        <p:spPr>
          <a:xfrm>
            <a:off x="261638" y="2949747"/>
            <a:ext cx="2913343" cy="391594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1" name="Google Shape;1616;p32">
            <a:extLst>
              <a:ext uri="{FF2B5EF4-FFF2-40B4-BE49-F238E27FC236}">
                <a16:creationId xmlns:a16="http://schemas.microsoft.com/office/drawing/2014/main" id="{F678E003-AD5B-4E83-9380-F92C050C6F21}"/>
              </a:ext>
            </a:extLst>
          </p:cNvPr>
          <p:cNvSpPr txBox="1"/>
          <p:nvPr/>
        </p:nvSpPr>
        <p:spPr>
          <a:xfrm>
            <a:off x="2120630" y="814934"/>
            <a:ext cx="4931923" cy="654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r>
              <a:rPr lang="en-US" sz="1600" dirty="0"/>
              <a:t>replacement of fluid and electrolyte</a:t>
            </a:r>
            <a:endParaRPr sz="1600" b="1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42" name="Google Shape;1614;p32">
            <a:extLst>
              <a:ext uri="{FF2B5EF4-FFF2-40B4-BE49-F238E27FC236}">
                <a16:creationId xmlns:a16="http://schemas.microsoft.com/office/drawing/2014/main" id="{A9D4C9BF-530C-4ADC-941A-9320EBED06EF}"/>
              </a:ext>
            </a:extLst>
          </p:cNvPr>
          <p:cNvSpPr txBox="1"/>
          <p:nvPr/>
        </p:nvSpPr>
        <p:spPr>
          <a:xfrm>
            <a:off x="4367206" y="4217904"/>
            <a:ext cx="4087768" cy="453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r>
              <a:rPr lang="en-US" b="1" dirty="0"/>
              <a:t>parenteral nutrition</a:t>
            </a:r>
            <a:endParaRPr sz="1000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43" name="Google Shape;1615;p32">
            <a:extLst>
              <a:ext uri="{FF2B5EF4-FFF2-40B4-BE49-F238E27FC236}">
                <a16:creationId xmlns:a16="http://schemas.microsoft.com/office/drawing/2014/main" id="{26B00DF2-F2AB-4B60-8794-8F23125DDDAD}"/>
              </a:ext>
            </a:extLst>
          </p:cNvPr>
          <p:cNvSpPr txBox="1"/>
          <p:nvPr/>
        </p:nvSpPr>
        <p:spPr>
          <a:xfrm>
            <a:off x="524267" y="1770048"/>
            <a:ext cx="1768773" cy="424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r>
              <a:rPr lang="en-US"/>
              <a:t>Zinc</a:t>
            </a:r>
            <a:endParaRPr sz="1000" b="1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007359-A49C-4A5A-A78F-865ECD294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651" y="3919256"/>
            <a:ext cx="2454298" cy="676448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72A706BF-A6FE-4BAB-81AF-A4C78AC0CAB8}"/>
              </a:ext>
            </a:extLst>
          </p:cNvPr>
          <p:cNvSpPr txBox="1"/>
          <p:nvPr/>
        </p:nvSpPr>
        <p:spPr>
          <a:xfrm rot="10800000" flipV="1">
            <a:off x="625642" y="3994673"/>
            <a:ext cx="2728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b="1" i="0" u="none" strike="noStrike" baseline="0" dirty="0">
                <a:latin typeface="LiberationSerif-Bold"/>
              </a:rPr>
              <a:t>Functional diarrhea</a:t>
            </a:r>
            <a:r>
              <a:rPr lang="fa-IR" sz="1400" b="1" i="0" u="none" strike="noStrike" baseline="0" dirty="0">
                <a:latin typeface="LiberationSerif-Bold"/>
              </a:rPr>
              <a:t> </a:t>
            </a:r>
            <a:r>
              <a:rPr lang="en-US" sz="1400" b="1" i="0" u="none" strike="noStrike" baseline="0" dirty="0">
                <a:latin typeface="LiberationSerif-Bold"/>
              </a:rPr>
              <a:t>4F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2" grpId="0"/>
      <p:bldP spid="1613" grpId="0"/>
      <p:bldP spid="1614" grpId="0"/>
      <p:bldP spid="1615" grpId="0"/>
      <p:bldP spid="1616" grpId="0"/>
      <p:bldP spid="2" grpId="0" animBg="1"/>
      <p:bldP spid="3" grpId="0" animBg="1"/>
      <p:bldP spid="5" grpId="0"/>
      <p:bldP spid="41" grpId="0"/>
      <p:bldP spid="42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2" name="Google Shape;1322;p20"/>
          <p:cNvSpPr txBox="1">
            <a:spLocks noGrp="1"/>
          </p:cNvSpPr>
          <p:nvPr>
            <p:ph type="ctrTitle"/>
          </p:nvPr>
        </p:nvSpPr>
        <p:spPr>
          <a:xfrm>
            <a:off x="2498700" y="1598554"/>
            <a:ext cx="4013933" cy="224981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rtl="1"/>
            <a:r>
              <a:rPr lang="en-US" sz="40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LiberationSans-Bold"/>
              </a:rPr>
              <a:t>Treatment and Complications</a:t>
            </a:r>
            <a:br>
              <a:rPr lang="en-US" sz="40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LiberationSans-Bold"/>
              </a:rPr>
            </a:br>
            <a:r>
              <a:rPr lang="fa-IR" sz="40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LiberationSans-Bold"/>
              </a:rPr>
              <a:t> </a:t>
            </a:r>
            <a:br>
              <a:rPr lang="fa-IR" sz="5400" dirty="0">
                <a:cs typeface="2  Nazanin" panose="00000400000000000000" pitchFamily="2" charset="-78"/>
              </a:rPr>
            </a:br>
            <a:r>
              <a:rPr lang="fa-IR" sz="1800" dirty="0">
                <a:cs typeface="2  Nazanin" panose="00000400000000000000" pitchFamily="2" charset="-78"/>
              </a:rPr>
              <a:t>دکتر مطهره آقاجانی دلاور</a:t>
            </a:r>
            <a:br>
              <a:rPr lang="fa-IR" sz="1800" dirty="0">
                <a:cs typeface="2  Nazanin" panose="00000400000000000000" pitchFamily="2" charset="-78"/>
              </a:rPr>
            </a:br>
            <a:r>
              <a:rPr lang="fa-IR" sz="1800" dirty="0">
                <a:cs typeface="2  Nazanin" panose="00000400000000000000" pitchFamily="2" charset="-78"/>
              </a:rPr>
              <a:t>متخصص کودکان</a:t>
            </a:r>
            <a:br>
              <a:rPr lang="fa-IR" sz="1800" dirty="0">
                <a:cs typeface="2  Nazanin" panose="00000400000000000000" pitchFamily="2" charset="-78"/>
              </a:rPr>
            </a:br>
            <a:r>
              <a:rPr lang="fa-IR" sz="1800" dirty="0">
                <a:cs typeface="2  Nazanin" panose="00000400000000000000" pitchFamily="2" charset="-78"/>
              </a:rPr>
              <a:t>هیات علمی دانشگاه علوم پزشکی ایران</a:t>
            </a:r>
            <a:endParaRPr lang="en-US" sz="1800" dirty="0">
              <a:cs typeface="2 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C92354-D516-4951-BFFC-E2E5F2AF87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20</a:t>
            </a:fld>
            <a:endParaRPr lang="e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5CCA2A5-9463-438A-B0C2-5587A3719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2646" y="1553392"/>
            <a:ext cx="2095592" cy="939600"/>
          </a:xfrm>
        </p:spPr>
        <p:txBody>
          <a:bodyPr/>
          <a:lstStyle/>
          <a:p>
            <a:r>
              <a:rPr lang="en-US" sz="1800" dirty="0"/>
              <a:t>Hemolytic uremic syndrome (HUS</a:t>
            </a:r>
            <a:r>
              <a:rPr lang="en-US" dirty="0"/>
              <a:t>)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F107F57-9C9F-4111-B741-E185ED2884E7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4736450" y="582152"/>
            <a:ext cx="1881300" cy="559129"/>
          </a:xfrm>
        </p:spPr>
        <p:txBody>
          <a:bodyPr/>
          <a:lstStyle/>
          <a:p>
            <a:r>
              <a:rPr lang="en-US" sz="1800" dirty="0"/>
              <a:t>Intussusception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7DA8815-AA01-4DAB-9637-B4ECABDB7645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3177588" y="3306900"/>
            <a:ext cx="1881300" cy="939600"/>
          </a:xfrm>
        </p:spPr>
        <p:txBody>
          <a:bodyPr/>
          <a:lstStyle/>
          <a:p>
            <a:r>
              <a:rPr lang="en-US" sz="2000" dirty="0"/>
              <a:t>Shock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95A76A52-6D7D-4856-8A36-999E1C12A525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2164700" y="897000"/>
            <a:ext cx="1881300" cy="7853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21DF0D73-C7FD-4D78-863D-E163CCEFBA71}"/>
              </a:ext>
            </a:extLst>
          </p:cNvPr>
          <p:cNvSpPr>
            <a:spLocks noGrp="1"/>
          </p:cNvSpPr>
          <p:nvPr>
            <p:ph type="subTitle" idx="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6F1D8EF2-B62A-4B90-82F3-A491040C087A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D4D2A23-758B-4282-AA5F-D1232388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LiberationSans-Bold"/>
              </a:rPr>
              <a:t>Complications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64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" name="Google Shape;1979;p40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498074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21</a:t>
            </a:fld>
            <a:endParaRPr dirty="0"/>
          </a:p>
        </p:txBody>
      </p:sp>
      <p:sp>
        <p:nvSpPr>
          <p:cNvPr id="1983" name="Google Shape;1983;p40"/>
          <p:cNvSpPr txBox="1">
            <a:spLocks noGrp="1"/>
          </p:cNvSpPr>
          <p:nvPr>
            <p:ph type="subTitle" idx="4"/>
          </p:nvPr>
        </p:nvSpPr>
        <p:spPr>
          <a:xfrm>
            <a:off x="778213" y="1857983"/>
            <a:ext cx="1894735" cy="96084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300" b="1" dirty="0"/>
              <a:t>سپاس و قدردانی ازهمکاران حمایتگرم در اورژانس بیمارستان علی اصغر</a:t>
            </a:r>
            <a:endParaRPr sz="1300" b="1" dirty="0"/>
          </a:p>
        </p:txBody>
      </p:sp>
      <p:sp>
        <p:nvSpPr>
          <p:cNvPr id="1984" name="Google Shape;1984;p40"/>
          <p:cNvSpPr txBox="1">
            <a:spLocks noGrp="1"/>
          </p:cNvSpPr>
          <p:nvPr>
            <p:ph type="subTitle" idx="5"/>
          </p:nvPr>
        </p:nvSpPr>
        <p:spPr>
          <a:xfrm>
            <a:off x="4143055" y="2684834"/>
            <a:ext cx="1881300" cy="8627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200" b="1" dirty="0"/>
              <a:t>تشکر و قدردانی ویژه ازدوستان نظام پزشکی شهریار در جهت هماهنگی این وبینار</a:t>
            </a:r>
            <a:endParaRPr sz="1200" b="1" dirty="0"/>
          </a:p>
        </p:txBody>
      </p:sp>
      <p:sp>
        <p:nvSpPr>
          <p:cNvPr id="1985" name="Google Shape;1985;p40"/>
          <p:cNvSpPr txBox="1">
            <a:spLocks noGrp="1"/>
          </p:cNvSpPr>
          <p:nvPr>
            <p:ph type="subTitle" idx="6"/>
          </p:nvPr>
        </p:nvSpPr>
        <p:spPr>
          <a:xfrm>
            <a:off x="6250800" y="539099"/>
            <a:ext cx="1881300" cy="91156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/>
              <a:t>تشکر و سپاس فراوان از شما که وقت گذاشتید</a:t>
            </a:r>
            <a:endParaRPr dirty="0"/>
          </a:p>
        </p:txBody>
      </p:sp>
      <p:sp>
        <p:nvSpPr>
          <p:cNvPr id="1986" name="Google Shape;1986;p40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200" b="1" dirty="0"/>
              <a:t>سپاس</a:t>
            </a:r>
            <a:endParaRPr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" name="Google Shape;1327;p21"/>
          <p:cNvSpPr txBox="1">
            <a:spLocks noGrp="1"/>
          </p:cNvSpPr>
          <p:nvPr>
            <p:ph type="title" idx="18"/>
          </p:nvPr>
        </p:nvSpPr>
        <p:spPr>
          <a:xfrm>
            <a:off x="-14054" y="606600"/>
            <a:ext cx="1932231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 b="1" dirty="0"/>
              <a:t>TABLE OF CONTENTS</a:t>
            </a:r>
            <a:endParaRPr sz="1400" b="1" dirty="0"/>
          </a:p>
        </p:txBody>
      </p:sp>
      <p:sp>
        <p:nvSpPr>
          <p:cNvPr id="1328" name="Google Shape;1328;p21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  <p:sp>
        <p:nvSpPr>
          <p:cNvPr id="1329" name="Google Shape;1329;p21"/>
          <p:cNvSpPr txBox="1">
            <a:spLocks noGrp="1"/>
          </p:cNvSpPr>
          <p:nvPr>
            <p:ph type="title"/>
          </p:nvPr>
        </p:nvSpPr>
        <p:spPr>
          <a:xfrm flipH="1">
            <a:off x="3949748" y="690745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01</a:t>
            </a:r>
            <a:endParaRPr dirty="0"/>
          </a:p>
        </p:txBody>
      </p:sp>
      <p:sp>
        <p:nvSpPr>
          <p:cNvPr id="1330" name="Google Shape;1330;p21"/>
          <p:cNvSpPr txBox="1">
            <a:spLocks noGrp="1"/>
          </p:cNvSpPr>
          <p:nvPr>
            <p:ph type="title" idx="2"/>
          </p:nvPr>
        </p:nvSpPr>
        <p:spPr>
          <a:xfrm flipH="1">
            <a:off x="3997225" y="3556105"/>
            <a:ext cx="1083539" cy="64646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04</a:t>
            </a:r>
            <a:endParaRPr dirty="0"/>
          </a:p>
        </p:txBody>
      </p:sp>
      <p:sp>
        <p:nvSpPr>
          <p:cNvPr id="1331" name="Google Shape;1331;p21"/>
          <p:cNvSpPr txBox="1">
            <a:spLocks noGrp="1"/>
          </p:cNvSpPr>
          <p:nvPr>
            <p:ph type="title" idx="3"/>
          </p:nvPr>
        </p:nvSpPr>
        <p:spPr>
          <a:xfrm flipH="1">
            <a:off x="6244989" y="86482"/>
            <a:ext cx="1535700" cy="60685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05</a:t>
            </a:r>
            <a:endParaRPr dirty="0"/>
          </a:p>
        </p:txBody>
      </p:sp>
      <p:sp>
        <p:nvSpPr>
          <p:cNvPr id="1332" name="Google Shape;1332;p21"/>
          <p:cNvSpPr txBox="1">
            <a:spLocks noGrp="1"/>
          </p:cNvSpPr>
          <p:nvPr>
            <p:ph type="title" idx="4"/>
          </p:nvPr>
        </p:nvSpPr>
        <p:spPr>
          <a:xfrm flipH="1">
            <a:off x="3945732" y="1601919"/>
            <a:ext cx="1535700" cy="68707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02</a:t>
            </a:r>
            <a:endParaRPr dirty="0"/>
          </a:p>
        </p:txBody>
      </p:sp>
      <p:sp>
        <p:nvSpPr>
          <p:cNvPr id="1333" name="Google Shape;1333;p21"/>
          <p:cNvSpPr txBox="1">
            <a:spLocks noGrp="1"/>
          </p:cNvSpPr>
          <p:nvPr>
            <p:ph type="title" idx="5"/>
          </p:nvPr>
        </p:nvSpPr>
        <p:spPr>
          <a:xfrm flipH="1">
            <a:off x="3959137" y="2614002"/>
            <a:ext cx="1535700" cy="61709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03</a:t>
            </a:r>
            <a:endParaRPr dirty="0"/>
          </a:p>
        </p:txBody>
      </p:sp>
      <p:sp>
        <p:nvSpPr>
          <p:cNvPr id="1334" name="Google Shape;1334;p21"/>
          <p:cNvSpPr txBox="1">
            <a:spLocks noGrp="1"/>
          </p:cNvSpPr>
          <p:nvPr>
            <p:ph type="subTitle" idx="1"/>
          </p:nvPr>
        </p:nvSpPr>
        <p:spPr>
          <a:xfrm>
            <a:off x="4001850" y="1230300"/>
            <a:ext cx="2748300" cy="2511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Hydration</a:t>
            </a:r>
            <a:endParaRPr dirty="0"/>
          </a:p>
        </p:txBody>
      </p:sp>
      <p:sp>
        <p:nvSpPr>
          <p:cNvPr id="1337" name="Google Shape;1337;p21"/>
          <p:cNvSpPr txBox="1">
            <a:spLocks noGrp="1"/>
          </p:cNvSpPr>
          <p:nvPr>
            <p:ph type="subTitle" idx="9"/>
          </p:nvPr>
        </p:nvSpPr>
        <p:spPr>
          <a:xfrm>
            <a:off x="3997225" y="2288997"/>
            <a:ext cx="2147017" cy="4248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Enteral Feeding </a:t>
            </a:r>
            <a:endParaRPr dirty="0"/>
          </a:p>
        </p:txBody>
      </p:sp>
      <p:sp>
        <p:nvSpPr>
          <p:cNvPr id="1339" name="Google Shape;1339;p21"/>
          <p:cNvSpPr txBox="1">
            <a:spLocks noGrp="1"/>
          </p:cNvSpPr>
          <p:nvPr>
            <p:ph type="subTitle" idx="14"/>
          </p:nvPr>
        </p:nvSpPr>
        <p:spPr>
          <a:xfrm>
            <a:off x="6289273" y="684868"/>
            <a:ext cx="2281439" cy="3800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Antibiotic Therapy</a:t>
            </a:r>
            <a:endParaRPr dirty="0"/>
          </a:p>
        </p:txBody>
      </p:sp>
      <p:sp>
        <p:nvSpPr>
          <p:cNvPr id="1340" name="Google Shape;1340;p21"/>
          <p:cNvSpPr txBox="1">
            <a:spLocks noGrp="1"/>
          </p:cNvSpPr>
          <p:nvPr>
            <p:ph type="subTitle" idx="7"/>
          </p:nvPr>
        </p:nvSpPr>
        <p:spPr>
          <a:xfrm>
            <a:off x="3997225" y="4150944"/>
            <a:ext cx="5159685" cy="36248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Additional Therapies</a:t>
            </a:r>
            <a:endParaRPr dirty="0"/>
          </a:p>
        </p:txBody>
      </p:sp>
      <p:sp>
        <p:nvSpPr>
          <p:cNvPr id="1342" name="Google Shape;1342;p21"/>
          <p:cNvSpPr txBox="1">
            <a:spLocks noGrp="1"/>
          </p:cNvSpPr>
          <p:nvPr>
            <p:ph type="subTitle" idx="16"/>
          </p:nvPr>
        </p:nvSpPr>
        <p:spPr>
          <a:xfrm>
            <a:off x="3997387" y="3250980"/>
            <a:ext cx="890872" cy="3630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Zinc</a:t>
            </a:r>
            <a:endParaRPr dirty="0"/>
          </a:p>
        </p:txBody>
      </p:sp>
      <p:sp>
        <p:nvSpPr>
          <p:cNvPr id="14" name="Google Shape;1331;p21">
            <a:extLst>
              <a:ext uri="{FF2B5EF4-FFF2-40B4-BE49-F238E27FC236}">
                <a16:creationId xmlns:a16="http://schemas.microsoft.com/office/drawing/2014/main" id="{A842ED0F-01CF-4A50-A448-A66E8497A25A}"/>
              </a:ext>
            </a:extLst>
          </p:cNvPr>
          <p:cNvSpPr txBox="1">
            <a:spLocks/>
          </p:cNvSpPr>
          <p:nvPr/>
        </p:nvSpPr>
        <p:spPr>
          <a:xfrm flipH="1">
            <a:off x="6325169" y="1001238"/>
            <a:ext cx="1607917" cy="681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Saira Condensed"/>
              <a:buNone/>
              <a:defRPr sz="6000" b="0" i="0" u="none" strike="noStrike" cap="none">
                <a:solidFill>
                  <a:srgbClr val="FF787F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lang="es" dirty="0"/>
              <a:t>0</a:t>
            </a:r>
            <a:r>
              <a:rPr lang="fa-IR" dirty="0"/>
              <a:t>6</a:t>
            </a:r>
            <a:endParaRPr lang="es" dirty="0"/>
          </a:p>
        </p:txBody>
      </p:sp>
      <p:sp>
        <p:nvSpPr>
          <p:cNvPr id="15" name="Google Shape;1339;p21">
            <a:extLst>
              <a:ext uri="{FF2B5EF4-FFF2-40B4-BE49-F238E27FC236}">
                <a16:creationId xmlns:a16="http://schemas.microsoft.com/office/drawing/2014/main" id="{6F584AC7-72BC-478C-9340-601570CFAF79}"/>
              </a:ext>
            </a:extLst>
          </p:cNvPr>
          <p:cNvSpPr txBox="1">
            <a:spLocks/>
          </p:cNvSpPr>
          <p:nvPr/>
        </p:nvSpPr>
        <p:spPr>
          <a:xfrm rot="10800000" flipV="1">
            <a:off x="6325168" y="1627556"/>
            <a:ext cx="1955529" cy="370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en-US" b="1" dirty="0">
                <a:solidFill>
                  <a:srgbClr val="2C5E6D"/>
                </a:solidFill>
                <a:latin typeface="LiberationSans-Bold"/>
              </a:rPr>
              <a:t>Prevention</a:t>
            </a:r>
          </a:p>
        </p:txBody>
      </p:sp>
      <p:sp>
        <p:nvSpPr>
          <p:cNvPr id="16" name="Google Shape;1331;p21">
            <a:extLst>
              <a:ext uri="{FF2B5EF4-FFF2-40B4-BE49-F238E27FC236}">
                <a16:creationId xmlns:a16="http://schemas.microsoft.com/office/drawing/2014/main" id="{69FE5603-E7D8-4F1B-A31D-02AC101BD4A3}"/>
              </a:ext>
            </a:extLst>
          </p:cNvPr>
          <p:cNvSpPr txBox="1">
            <a:spLocks/>
          </p:cNvSpPr>
          <p:nvPr/>
        </p:nvSpPr>
        <p:spPr>
          <a:xfrm flipH="1">
            <a:off x="6352325" y="1971037"/>
            <a:ext cx="1667364" cy="642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Saira Condensed"/>
              <a:buNone/>
              <a:defRPr sz="6000" b="0" i="0" u="none" strike="noStrike" cap="none">
                <a:solidFill>
                  <a:srgbClr val="FF787F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lang="es" dirty="0"/>
              <a:t>0</a:t>
            </a:r>
            <a:r>
              <a:rPr lang="fa-IR" dirty="0"/>
              <a:t>7</a:t>
            </a:r>
            <a:endParaRPr lang="es" dirty="0"/>
          </a:p>
        </p:txBody>
      </p:sp>
      <p:sp>
        <p:nvSpPr>
          <p:cNvPr id="17" name="Google Shape;1339;p21">
            <a:extLst>
              <a:ext uri="{FF2B5EF4-FFF2-40B4-BE49-F238E27FC236}">
                <a16:creationId xmlns:a16="http://schemas.microsoft.com/office/drawing/2014/main" id="{94C8C581-96C3-4A9A-A89D-72D96C70933C}"/>
              </a:ext>
            </a:extLst>
          </p:cNvPr>
          <p:cNvSpPr txBox="1">
            <a:spLocks/>
          </p:cNvSpPr>
          <p:nvPr/>
        </p:nvSpPr>
        <p:spPr>
          <a:xfrm rot="10800000" flipV="1">
            <a:off x="6365730" y="2601903"/>
            <a:ext cx="2204982" cy="424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en-US" sz="1800" b="1" i="0" u="none" strike="noStrike" baseline="0" dirty="0">
                <a:latin typeface="LiberationSerif-Bold"/>
              </a:rPr>
              <a:t>Traveler's Diarrhea</a:t>
            </a:r>
            <a:endParaRPr lang="en-US" b="1" dirty="0">
              <a:solidFill>
                <a:srgbClr val="2C5E6D"/>
              </a:solidFill>
              <a:latin typeface="LiberationSans-Bold"/>
            </a:endParaRPr>
          </a:p>
        </p:txBody>
      </p:sp>
      <p:sp>
        <p:nvSpPr>
          <p:cNvPr id="18" name="Google Shape;1331;p21">
            <a:extLst>
              <a:ext uri="{FF2B5EF4-FFF2-40B4-BE49-F238E27FC236}">
                <a16:creationId xmlns:a16="http://schemas.microsoft.com/office/drawing/2014/main" id="{84B322E6-A7B8-4A79-9DD1-8F5DDC974A77}"/>
              </a:ext>
            </a:extLst>
          </p:cNvPr>
          <p:cNvSpPr txBox="1">
            <a:spLocks/>
          </p:cNvSpPr>
          <p:nvPr/>
        </p:nvSpPr>
        <p:spPr>
          <a:xfrm flipH="1">
            <a:off x="6426879" y="4192276"/>
            <a:ext cx="1811003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Saira Condensed"/>
              <a:buNone/>
              <a:defRPr sz="6000" b="0" i="0" u="none" strike="noStrike" cap="none">
                <a:solidFill>
                  <a:srgbClr val="FF787F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lang="es" dirty="0"/>
              <a:t>0</a:t>
            </a:r>
            <a:r>
              <a:rPr lang="fa-IR" dirty="0"/>
              <a:t>9</a:t>
            </a:r>
            <a:endParaRPr lang="es" dirty="0"/>
          </a:p>
        </p:txBody>
      </p:sp>
      <p:sp>
        <p:nvSpPr>
          <p:cNvPr id="19" name="Google Shape;1339;p21">
            <a:extLst>
              <a:ext uri="{FF2B5EF4-FFF2-40B4-BE49-F238E27FC236}">
                <a16:creationId xmlns:a16="http://schemas.microsoft.com/office/drawing/2014/main" id="{4EAC8E1E-56CC-4105-97C6-FD51A3D32B45}"/>
              </a:ext>
            </a:extLst>
          </p:cNvPr>
          <p:cNvSpPr txBox="1">
            <a:spLocks/>
          </p:cNvSpPr>
          <p:nvPr/>
        </p:nvSpPr>
        <p:spPr>
          <a:xfrm rot="10800000" flipV="1">
            <a:off x="6426879" y="4628722"/>
            <a:ext cx="2296228" cy="474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en-US" sz="18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LiberationSans-Bold"/>
              </a:rPr>
              <a:t>Complications</a:t>
            </a:r>
            <a:endParaRPr lang="en-US" b="1" dirty="0">
              <a:solidFill>
                <a:srgbClr val="2C5E6D"/>
              </a:solidFill>
              <a:latin typeface="LiberationSans-Bold"/>
            </a:endParaRPr>
          </a:p>
        </p:txBody>
      </p:sp>
      <p:sp>
        <p:nvSpPr>
          <p:cNvPr id="20" name="Google Shape;1643;p32">
            <a:extLst>
              <a:ext uri="{FF2B5EF4-FFF2-40B4-BE49-F238E27FC236}">
                <a16:creationId xmlns:a16="http://schemas.microsoft.com/office/drawing/2014/main" id="{C6B3C267-FDC3-4594-961F-5775E1508135}"/>
              </a:ext>
            </a:extLst>
          </p:cNvPr>
          <p:cNvSpPr txBox="1">
            <a:spLocks/>
          </p:cNvSpPr>
          <p:nvPr/>
        </p:nvSpPr>
        <p:spPr>
          <a:xfrm>
            <a:off x="138346" y="759000"/>
            <a:ext cx="20367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Saira Condensed"/>
              <a:buNone/>
              <a:defRPr sz="6000" b="0" i="0" u="none" strike="noStrike" cap="none">
                <a:solidFill>
                  <a:srgbClr val="FF787F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endParaRPr lang="en-US" sz="2000" b="1" dirty="0"/>
          </a:p>
        </p:txBody>
      </p:sp>
      <p:sp>
        <p:nvSpPr>
          <p:cNvPr id="21" name="Google Shape;1331;p21">
            <a:extLst>
              <a:ext uri="{FF2B5EF4-FFF2-40B4-BE49-F238E27FC236}">
                <a16:creationId xmlns:a16="http://schemas.microsoft.com/office/drawing/2014/main" id="{58F46291-CA1F-49BF-AEF7-3C14FA5A5EA8}"/>
              </a:ext>
            </a:extLst>
          </p:cNvPr>
          <p:cNvSpPr txBox="1">
            <a:spLocks/>
          </p:cNvSpPr>
          <p:nvPr/>
        </p:nvSpPr>
        <p:spPr>
          <a:xfrm flipH="1">
            <a:off x="6426879" y="2957485"/>
            <a:ext cx="1012071" cy="67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Saira Condensed"/>
              <a:buNone/>
              <a:defRPr sz="6000" b="0" i="0" u="none" strike="noStrike" cap="none">
                <a:solidFill>
                  <a:srgbClr val="FF787F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lang="es" dirty="0"/>
              <a:t>0</a:t>
            </a:r>
            <a:r>
              <a:rPr lang="fa-IR" dirty="0"/>
              <a:t>8</a:t>
            </a:r>
            <a:endParaRPr lang="es" dirty="0"/>
          </a:p>
        </p:txBody>
      </p:sp>
      <p:sp>
        <p:nvSpPr>
          <p:cNvPr id="22" name="Google Shape;1339;p21">
            <a:extLst>
              <a:ext uri="{FF2B5EF4-FFF2-40B4-BE49-F238E27FC236}">
                <a16:creationId xmlns:a16="http://schemas.microsoft.com/office/drawing/2014/main" id="{3B501FE3-4DF9-49E3-BB04-79D5D0409193}"/>
              </a:ext>
            </a:extLst>
          </p:cNvPr>
          <p:cNvSpPr txBox="1">
            <a:spLocks/>
          </p:cNvSpPr>
          <p:nvPr/>
        </p:nvSpPr>
        <p:spPr>
          <a:xfrm rot="10800000" flipV="1">
            <a:off x="6365730" y="3610288"/>
            <a:ext cx="2296233" cy="486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en-US" b="1" dirty="0">
                <a:latin typeface="LiberationSerif-Bold"/>
              </a:rPr>
              <a:t>Chronic diarrhea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" name="Google Shape;1349;p22"/>
          <p:cNvSpPr txBox="1">
            <a:spLocks noGrp="1"/>
          </p:cNvSpPr>
          <p:nvPr>
            <p:ph type="subTitle" idx="1"/>
          </p:nvPr>
        </p:nvSpPr>
        <p:spPr>
          <a:xfrm>
            <a:off x="638106" y="1427517"/>
            <a:ext cx="4749617" cy="247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More susceptible than adults to dehydration</a:t>
            </a:r>
          </a:p>
          <a:p>
            <a:pPr rtl="1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   Dehydration must be evaluated rapidly </a:t>
            </a:r>
          </a:p>
          <a:p>
            <a:pPr rtl="1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   correct in 4-6 </a:t>
            </a:r>
            <a:r>
              <a:rPr lang="en-US" sz="1600" dirty="0" err="1">
                <a:latin typeface="LiberationSerif"/>
              </a:rPr>
              <a:t>hr</a:t>
            </a:r>
            <a:endParaRPr lang="en-US" sz="1600" dirty="0">
              <a:latin typeface="LiberationSerif"/>
            </a:endParaRPr>
          </a:p>
          <a:p>
            <a:pPr rtl="1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   ORT or IV??</a:t>
            </a:r>
          </a:p>
          <a:p>
            <a:pPr rtl="1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   ORS </a:t>
            </a:r>
          </a:p>
          <a:p>
            <a:pPr rtl="1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   emesis       </a:t>
            </a:r>
          </a:p>
          <a:p>
            <a:pPr rtl="1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 </a:t>
            </a:r>
          </a:p>
          <a:p>
            <a:pPr rtl="1">
              <a:lnSpc>
                <a:spcPct val="150000"/>
              </a:lnSpc>
            </a:pPr>
            <a:endParaRPr sz="1600" dirty="0">
              <a:latin typeface="LiberationSerif"/>
            </a:endParaRPr>
          </a:p>
        </p:txBody>
      </p:sp>
      <p:sp>
        <p:nvSpPr>
          <p:cNvPr id="1350" name="Google Shape;1350;p22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4</a:t>
            </a:fld>
            <a:endParaRPr/>
          </a:p>
        </p:txBody>
      </p:sp>
      <p:sp>
        <p:nvSpPr>
          <p:cNvPr id="1351" name="Google Shape;1351;p22"/>
          <p:cNvSpPr txBox="1">
            <a:spLocks noGrp="1"/>
          </p:cNvSpPr>
          <p:nvPr>
            <p:ph type="title" idx="2"/>
          </p:nvPr>
        </p:nvSpPr>
        <p:spPr>
          <a:xfrm>
            <a:off x="0" y="282873"/>
            <a:ext cx="2036700" cy="89865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br>
              <a:rPr lang="en-US" sz="2000" dirty="0"/>
            </a:br>
            <a:r>
              <a:rPr lang="en-US" sz="2000" b="1" i="0" u="none" strike="noStrike" baseline="0" dirty="0">
                <a:solidFill>
                  <a:srgbClr val="2C5E6D"/>
                </a:solidFill>
                <a:latin typeface="LiberationSans-Bold"/>
              </a:rPr>
              <a:t>Hydration</a:t>
            </a:r>
            <a:br>
              <a:rPr lang="en-US" sz="2000" dirty="0"/>
            </a:br>
            <a:endParaRPr sz="2000" b="1" dirty="0">
              <a:cs typeface="2 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B08054-9468-42E1-A52C-146420E6E4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5</a:t>
            </a:fld>
            <a:endParaRPr lang="e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F72D50-338C-4DAE-B5FD-DEFE3BC2EC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F4C7C54-824B-438C-9D8C-BEDC33F113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4EFB06-E55E-49CB-B7A0-914E49E4B33E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pPr algn="ctr"/>
            <a:r>
              <a:rPr lang="en-US" dirty="0"/>
              <a:t>Dehydration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85DA0B-5076-4A54-A37A-4A867FD376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145" y="1440673"/>
            <a:ext cx="3762855" cy="240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601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3A6B7B-38B4-4C6F-9E14-5BB2C319E4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6</a:t>
            </a:fld>
            <a:endParaRPr lang="e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9EA9CEA-D686-4108-BAE7-24E165D216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E8A3BFE-D25E-4CC1-8339-ED13DA9D66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862339-858B-4558-BABF-4170DC0E9F2A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pPr algn="ctr"/>
            <a:r>
              <a:rPr lang="en-US" dirty="0"/>
              <a:t>Dehydration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7BCA74-4ED3-4B6A-AF6C-E9B13A99A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699" y="1324366"/>
            <a:ext cx="2808984" cy="263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16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3" name="Google Shape;1543;p29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7</a:t>
            </a:fld>
            <a:endParaRPr/>
          </a:p>
        </p:txBody>
      </p:sp>
      <p:sp>
        <p:nvSpPr>
          <p:cNvPr id="1544" name="Google Shape;1544;p29"/>
          <p:cNvSpPr txBox="1">
            <a:spLocks noGrp="1"/>
          </p:cNvSpPr>
          <p:nvPr>
            <p:ph type="subTitle" idx="1"/>
          </p:nvPr>
        </p:nvSpPr>
        <p:spPr>
          <a:xfrm>
            <a:off x="2164700" y="1553392"/>
            <a:ext cx="1881300" cy="9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/>
            <a:r>
              <a:rPr lang="en-US" sz="2000" b="1" dirty="0"/>
              <a:t>moderate</a:t>
            </a:r>
            <a:endParaRPr sz="2000" b="1" dirty="0"/>
          </a:p>
        </p:txBody>
      </p:sp>
      <p:sp>
        <p:nvSpPr>
          <p:cNvPr id="1545" name="Google Shape;1545;p29"/>
          <p:cNvSpPr txBox="1">
            <a:spLocks noGrp="1"/>
          </p:cNvSpPr>
          <p:nvPr>
            <p:ph type="subTitle" idx="2"/>
          </p:nvPr>
        </p:nvSpPr>
        <p:spPr>
          <a:xfrm>
            <a:off x="4561726" y="606600"/>
            <a:ext cx="2332234" cy="9151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/>
            <a:r>
              <a:rPr lang="en-US" sz="2000" b="1" dirty="0"/>
              <a:t>mild</a:t>
            </a:r>
            <a:endParaRPr sz="2000" b="1" dirty="0"/>
          </a:p>
        </p:txBody>
      </p:sp>
      <p:sp>
        <p:nvSpPr>
          <p:cNvPr id="1546" name="Google Shape;1546;p29"/>
          <p:cNvSpPr txBox="1">
            <a:spLocks noGrp="1"/>
          </p:cNvSpPr>
          <p:nvPr>
            <p:ph type="subTitle" idx="3"/>
          </p:nvPr>
        </p:nvSpPr>
        <p:spPr>
          <a:xfrm>
            <a:off x="3061698" y="3519453"/>
            <a:ext cx="2301411" cy="10277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/>
            <a:r>
              <a:rPr lang="en-US" sz="2000" b="1" dirty="0"/>
              <a:t>severe</a:t>
            </a:r>
            <a:endParaRPr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65806"/>
            <a:ext cx="2072201" cy="290400"/>
          </a:xfrm>
        </p:spPr>
        <p:txBody>
          <a:bodyPr/>
          <a:lstStyle/>
          <a:p>
            <a:pPr algn="ctr"/>
            <a:r>
              <a:rPr lang="en-US" sz="2000" dirty="0"/>
              <a:t>Dehydration</a:t>
            </a:r>
            <a:endParaRPr lang="fa-I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4" grpId="0" build="p"/>
      <p:bldP spid="1545" grpId="0" build="p"/>
      <p:bldP spid="154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FE3B9AA-1D13-4848-8C47-24F86115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054" y="606600"/>
            <a:ext cx="2238404" cy="290400"/>
          </a:xfrm>
        </p:spPr>
        <p:txBody>
          <a:bodyPr/>
          <a:lstStyle/>
          <a:p>
            <a:r>
              <a:rPr lang="en-US" sz="1800" b="1" i="0" u="none" strike="noStrike" baseline="0" dirty="0">
                <a:latin typeface="LiberationSerif-Bold"/>
              </a:rPr>
              <a:t>Rehydration Therapy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DCE86AA9-494E-4A2C-A4DF-1D2548A2C7EF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 flipH="1">
            <a:off x="288000" y="1540800"/>
            <a:ext cx="1375200" cy="824291"/>
          </a:xfrm>
        </p:spPr>
        <p:txBody>
          <a:bodyPr/>
          <a:lstStyle/>
          <a:p>
            <a:r>
              <a:rPr lang="en-US" sz="4000" dirty="0"/>
              <a:t>mild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3C5F2079-0179-41F3-8D36-4A89ACCE7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200" y="1679000"/>
            <a:ext cx="3096000" cy="636900"/>
          </a:xfrm>
        </p:spPr>
        <p:txBody>
          <a:bodyPr/>
          <a:lstStyle/>
          <a:p>
            <a:pPr marL="0" indent="0" algn="ctr" rtl="1">
              <a:buSzPts val="1000"/>
            </a:pPr>
            <a:r>
              <a:rPr lang="en-US" sz="1800" b="1" dirty="0">
                <a:latin typeface="LiberationSerif-Bold"/>
                <a:sym typeface="Saira Condensed"/>
              </a:rPr>
              <a:t>1cc/kg Q5min over 4 h</a:t>
            </a:r>
          </a:p>
          <a:p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4C2D631-39E3-468B-99B3-CE2D5B44118E}"/>
              </a:ext>
            </a:extLst>
          </p:cNvPr>
          <p:cNvSpPr>
            <a:spLocks noGrp="1"/>
          </p:cNvSpPr>
          <p:nvPr>
            <p:ph type="title" idx="3"/>
          </p:nvPr>
        </p:nvSpPr>
        <p:spPr>
          <a:xfrm flipH="1">
            <a:off x="-24347" y="2707200"/>
            <a:ext cx="2238403" cy="908616"/>
          </a:xfrm>
        </p:spPr>
        <p:txBody>
          <a:bodyPr/>
          <a:lstStyle/>
          <a:p>
            <a:r>
              <a:rPr lang="en-US" sz="4000" dirty="0"/>
              <a:t>moderate</a:t>
            </a:r>
          </a:p>
        </p:txBody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id="{6D09E054-BDE8-4750-B403-4348C05A7BFC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2224350" y="2929725"/>
            <a:ext cx="2822850" cy="636900"/>
          </a:xfrm>
        </p:spPr>
        <p:txBody>
          <a:bodyPr/>
          <a:lstStyle/>
          <a:p>
            <a:r>
              <a:rPr lang="en-US" sz="1800" b="1" dirty="0">
                <a:latin typeface="LiberationSerif-Bold"/>
              </a:rPr>
              <a:t>2cc/kg Q5min over 4 h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EDF564-1C6A-4428-888B-7333DF01F249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8826500" y="4546600"/>
            <a:ext cx="317500" cy="393700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8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487687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8F24A-1542-40F7-97DE-2891A04B9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054" y="606600"/>
            <a:ext cx="2238404" cy="290400"/>
          </a:xfrm>
        </p:spPr>
        <p:txBody>
          <a:bodyPr/>
          <a:lstStyle/>
          <a:p>
            <a:r>
              <a:rPr lang="en-US" sz="1800" b="1" i="0" u="none" strike="noStrike" baseline="0" dirty="0">
                <a:latin typeface="LiberationSerif-Bold"/>
              </a:rPr>
              <a:t>Rehydration Therapy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F4F3FE-9888-478D-9F2F-8B0A8BEE673F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 flipH="1">
            <a:off x="138354" y="1504800"/>
            <a:ext cx="1848843" cy="636900"/>
          </a:xfrm>
        </p:spPr>
        <p:txBody>
          <a:bodyPr/>
          <a:lstStyle/>
          <a:p>
            <a:r>
              <a:rPr lang="en-US" sz="4000" dirty="0"/>
              <a:t>severe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6D73C27-C73D-45E1-82EB-F08A023BB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4350" y="1679000"/>
            <a:ext cx="2844450" cy="636900"/>
          </a:xfrm>
        </p:spPr>
        <p:txBody>
          <a:bodyPr/>
          <a:lstStyle/>
          <a:p>
            <a:r>
              <a:rPr lang="en-US" sz="1800" b="1" dirty="0">
                <a:latin typeface="LiberationSerif-Bold"/>
                <a:sym typeface="Saira Condensed"/>
              </a:rPr>
              <a:t>20 cc/kg over 20 min x 3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B4E23C-A724-48E3-8972-704AE708FD39}"/>
              </a:ext>
            </a:extLst>
          </p:cNvPr>
          <p:cNvSpPr>
            <a:spLocks noGrp="1"/>
          </p:cNvSpPr>
          <p:nvPr>
            <p:ph type="title" idx="3"/>
          </p:nvPr>
        </p:nvSpPr>
        <p:spPr>
          <a:xfrm flipH="1">
            <a:off x="244800" y="2822400"/>
            <a:ext cx="1555200" cy="793416"/>
          </a:xfrm>
        </p:spPr>
        <p:txBody>
          <a:bodyPr/>
          <a:lstStyle/>
          <a:p>
            <a:r>
              <a:rPr lang="en-US" sz="4000" dirty="0"/>
              <a:t>shock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255BB79-F7BF-4C22-BBA0-E8530DF9415F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84865"/>
      </p:ext>
    </p:extLst>
  </p:cSld>
  <p:clrMapOvr>
    <a:masterClrMapping/>
  </p:clrMapOvr>
</p:sld>
</file>

<file path=ppt/theme/theme1.xml><?xml version="1.0" encoding="utf-8"?>
<a:theme xmlns:a="http://schemas.openxmlformats.org/drawingml/2006/main" name="Clinical Case 01-2019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325</Words>
  <Application>Microsoft Office PowerPoint</Application>
  <PresentationFormat>On-screen Show (16:9)</PresentationFormat>
  <Paragraphs>162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Arial</vt:lpstr>
      <vt:lpstr>Economica</vt:lpstr>
      <vt:lpstr>Fira Sans Extra Condensed Medium</vt:lpstr>
      <vt:lpstr>LiberationSans-Bold</vt:lpstr>
      <vt:lpstr>LiberationSerif</vt:lpstr>
      <vt:lpstr>LiberationSerif-Bold</vt:lpstr>
      <vt:lpstr>LiberationSerif-Italic</vt:lpstr>
      <vt:lpstr>Quattrocento</vt:lpstr>
      <vt:lpstr>Roboto Slab Regular</vt:lpstr>
      <vt:lpstr>Saira Condensed</vt:lpstr>
      <vt:lpstr>Saira Condensed Medium</vt:lpstr>
      <vt:lpstr>Vladimir Script</vt:lpstr>
      <vt:lpstr>Clinical Case 01-2019 by SlidesGo</vt:lpstr>
      <vt:lpstr>بنام خدا</vt:lpstr>
      <vt:lpstr>Treatment and Complications   دکتر مطهره آقاجانی دلاور متخصص کودکان هیات علمی دانشگاه علوم پزشکی ایران</vt:lpstr>
      <vt:lpstr>TABLE OF CONTENTS</vt:lpstr>
      <vt:lpstr> Hydration </vt:lpstr>
      <vt:lpstr>PowerPoint Presentation</vt:lpstr>
      <vt:lpstr>PowerPoint Presentation</vt:lpstr>
      <vt:lpstr>Dehydration</vt:lpstr>
      <vt:lpstr>Rehydration Therapy</vt:lpstr>
      <vt:lpstr>Rehydration Therapy</vt:lpstr>
      <vt:lpstr> types of fluid</vt:lpstr>
      <vt:lpstr> Ongoing loss</vt:lpstr>
      <vt:lpstr>Diet Selection</vt:lpstr>
      <vt:lpstr>Antibiotic Therapy</vt:lpstr>
      <vt:lpstr>Antibiotic Therapy</vt:lpstr>
      <vt:lpstr>PowerPoint Presentation</vt:lpstr>
      <vt:lpstr>PowerPoint Presentation</vt:lpstr>
      <vt:lpstr>Prevention</vt:lpstr>
      <vt:lpstr>Traveler's Diarrhea</vt:lpstr>
      <vt:lpstr>Chronic diarrhea</vt:lpstr>
      <vt:lpstr>Complications</vt:lpstr>
      <vt:lpstr>سپاس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بررسی شیوع و ویژگی های بالینی و آزمایشگاهی میوزیت حاد ویروسی درکودکان 2 تا 14 ساله مبتلا به انفلوانزا مراجعه کننده به اورژانس بیمارستان علی اصغرتهران  آذر تا بهمن ماه1398</dc:title>
  <dc:creator>Nafis Borhani</dc:creator>
  <cp:lastModifiedBy>mostafa mansooji</cp:lastModifiedBy>
  <cp:revision>85</cp:revision>
  <dcterms:modified xsi:type="dcterms:W3CDTF">2021-12-28T09:28:37Z</dcterms:modified>
</cp:coreProperties>
</file>