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77" r:id="rId3"/>
    <p:sldId id="372" r:id="rId4"/>
    <p:sldId id="373" r:id="rId5"/>
    <p:sldId id="375" r:id="rId6"/>
    <p:sldId id="416" r:id="rId7"/>
    <p:sldId id="419" r:id="rId8"/>
    <p:sldId id="378" r:id="rId9"/>
    <p:sldId id="420" r:id="rId10"/>
    <p:sldId id="421" r:id="rId11"/>
    <p:sldId id="422" r:id="rId12"/>
    <p:sldId id="423" r:id="rId13"/>
    <p:sldId id="382" r:id="rId14"/>
    <p:sldId id="404" r:id="rId15"/>
    <p:sldId id="414" r:id="rId16"/>
    <p:sldId id="388" r:id="rId17"/>
    <p:sldId id="3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BED6"/>
    <a:srgbClr val="E4B0E2"/>
    <a:srgbClr val="DDB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E7770C-D9E1-4B34-9B53-5CA71677797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E9936CC-6EDF-40B3-8633-28A95ABC53DA}" type="pres">
      <dgm:prSet presAssocID="{66E7770C-D9E1-4B34-9B53-5CA716777978}" presName="linearFlow" presStyleCnt="0">
        <dgm:presLayoutVars>
          <dgm:dir/>
          <dgm:resizeHandles val="exact"/>
        </dgm:presLayoutVars>
      </dgm:prSet>
      <dgm:spPr/>
    </dgm:pt>
  </dgm:ptLst>
  <dgm:cxnLst>
    <dgm:cxn modelId="{D075C103-CED1-48AD-B653-A76A75A61AF5}" type="presOf" srcId="{66E7770C-D9E1-4B34-9B53-5CA716777978}" destId="{8E9936CC-6EDF-40B3-8633-28A95ABC53DA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25FD61-69FB-49B9-95F1-3CE028B601F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187784-4C8E-46B2-BA70-77E1E93012E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Size Estimation </a:t>
          </a:r>
        </a:p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(Adult Population) </a:t>
          </a:r>
          <a:endParaRPr lang="en-US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81CAC1-6881-4FC8-AF64-B8AC6AE0FE5D}" type="parTrans" cxnId="{67EC1411-9E68-4D36-8A8A-8CA380341A11}">
      <dgm:prSet/>
      <dgm:spPr/>
      <dgm:t>
        <a:bodyPr/>
        <a:lstStyle/>
        <a:p>
          <a:endParaRPr lang="en-US"/>
        </a:p>
      </dgm:t>
    </dgm:pt>
    <dgm:pt modelId="{E1414B1C-FADF-4EA6-8A7F-BA28B3B5C8FE}" type="sibTrans" cxnId="{67EC1411-9E68-4D36-8A8A-8CA380341A11}">
      <dgm:prSet/>
      <dgm:spPr/>
      <dgm:t>
        <a:bodyPr/>
        <a:lstStyle/>
        <a:p>
          <a:endParaRPr lang="en-US"/>
        </a:p>
      </dgm:t>
    </dgm:pt>
    <dgm:pt modelId="{90030056-A401-4AFE-A8FC-7854CC2CAE3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Using Prevalence</a:t>
          </a:r>
          <a:endParaRPr lang="en-US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62D00-E99A-47BD-98B1-2085ED60FD6A}" type="parTrans" cxnId="{EB8BAFB4-4F72-45B5-9F2D-696D512FC1E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A16328-78B8-4CBC-B653-AB7B8EC0AD44}" type="sibTrans" cxnId="{EB8BAFB4-4F72-45B5-9F2D-696D512FC1E9}">
      <dgm:prSet/>
      <dgm:spPr/>
      <dgm:t>
        <a:bodyPr/>
        <a:lstStyle/>
        <a:p>
          <a:endParaRPr lang="en-US"/>
        </a:p>
      </dgm:t>
    </dgm:pt>
    <dgm:pt modelId="{562BFF6C-910E-427A-ABA7-DAD41BFFB28A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Meta-Analysis Studies</a:t>
          </a:r>
          <a:endParaRPr lang="en-US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486085-B9FC-4723-8121-8DE4212550BD}" type="parTrans" cxnId="{D5033D12-0563-4594-AFD0-1D86259B1CC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32811AC-A9F3-4258-9365-B02DB2CC8D48}" type="sibTrans" cxnId="{D5033D12-0563-4594-AFD0-1D86259B1CC7}">
      <dgm:prSet/>
      <dgm:spPr/>
      <dgm:t>
        <a:bodyPr/>
        <a:lstStyle/>
        <a:p>
          <a:endParaRPr lang="en-US"/>
        </a:p>
      </dgm:t>
    </dgm:pt>
    <dgm:pt modelId="{BA0BB522-6BE5-4AF9-9AA4-C1BE4D50E88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Using Statistical Modeling</a:t>
          </a:r>
          <a:endParaRPr lang="en-US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4614E5-1C07-4B66-911D-940282486F31}" type="parTrans" cxnId="{88D4362F-0323-4AA3-851E-F0007297107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285118E-2A52-412D-A305-3AB94EE07923}" type="sibTrans" cxnId="{88D4362F-0323-4AA3-851E-F00072971073}">
      <dgm:prSet/>
      <dgm:spPr/>
      <dgm:t>
        <a:bodyPr/>
        <a:lstStyle/>
        <a:p>
          <a:endParaRPr lang="en-US"/>
        </a:p>
      </dgm:t>
    </dgm:pt>
    <dgm:pt modelId="{78995A6A-E76F-45C0-A14D-D5EBE41381B2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Compartmental Model (SIR)</a:t>
          </a:r>
          <a:endParaRPr lang="en-US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FADCAF-A610-4F85-8DE1-B2FE4B40556A}" type="parTrans" cxnId="{18B8B83E-0A61-487D-9658-462ECA4DC9CA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78501C1-0C8D-4EE2-9F0C-0BEEB527C56C}" type="sibTrans" cxnId="{18B8B83E-0A61-487D-9658-462ECA4DC9CA}">
      <dgm:prSet/>
      <dgm:spPr/>
      <dgm:t>
        <a:bodyPr/>
        <a:lstStyle/>
        <a:p>
          <a:endParaRPr lang="en-US"/>
        </a:p>
      </dgm:t>
    </dgm:pt>
    <dgm:pt modelId="{DA710DFA-9CB1-4736-B039-9397ACC14CBC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Polaris Observatory 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E5E078-9BD8-476A-A381-43BBE5015EB4}" type="parTrans" cxnId="{5C819162-6A03-4A0A-9DA1-50FA2D3DDF0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8FB5EAE-009F-4274-B25C-0ED041E59395}" type="sibTrans" cxnId="{5C819162-6A03-4A0A-9DA1-50FA2D3DDF04}">
      <dgm:prSet/>
      <dgm:spPr/>
      <dgm:t>
        <a:bodyPr/>
        <a:lstStyle/>
        <a:p>
          <a:endParaRPr lang="en-US"/>
        </a:p>
      </dgm:t>
    </dgm:pt>
    <dgm:pt modelId="{3519E23E-2F62-4241-832A-5097461928D9}" type="pres">
      <dgm:prSet presAssocID="{9625FD61-69FB-49B9-95F1-3CE028B601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32AA8F9-8F0A-4150-8FB4-CE9A092746FF}" type="pres">
      <dgm:prSet presAssocID="{18187784-4C8E-46B2-BA70-77E1E93012ED}" presName="hierRoot1" presStyleCnt="0"/>
      <dgm:spPr/>
    </dgm:pt>
    <dgm:pt modelId="{CC71E4D5-A069-422A-AE6D-844E7BD86FB4}" type="pres">
      <dgm:prSet presAssocID="{18187784-4C8E-46B2-BA70-77E1E93012ED}" presName="composite" presStyleCnt="0"/>
      <dgm:spPr/>
    </dgm:pt>
    <dgm:pt modelId="{67CC4144-D25D-48F3-8F78-65D4F8F43601}" type="pres">
      <dgm:prSet presAssocID="{18187784-4C8E-46B2-BA70-77E1E93012ED}" presName="background" presStyleLbl="node0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BD876FAF-9365-49E7-9CED-554C0D388E3E}" type="pres">
      <dgm:prSet presAssocID="{18187784-4C8E-46B2-BA70-77E1E93012ED}" presName="text" presStyleLbl="fgAcc0" presStyleIdx="0" presStyleCnt="1" custScaleX="1370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5E9896-80C3-407B-8FC2-C312BD200B35}" type="pres">
      <dgm:prSet presAssocID="{18187784-4C8E-46B2-BA70-77E1E93012ED}" presName="hierChild2" presStyleCnt="0"/>
      <dgm:spPr/>
    </dgm:pt>
    <dgm:pt modelId="{62F6E056-624E-4A0B-8F56-B55F6143ACA6}" type="pres">
      <dgm:prSet presAssocID="{F9262D00-E99A-47BD-98B1-2085ED60FD6A}" presName="Name10" presStyleLbl="parChTrans1D2" presStyleIdx="0" presStyleCnt="3"/>
      <dgm:spPr/>
      <dgm:t>
        <a:bodyPr/>
        <a:lstStyle/>
        <a:p>
          <a:endParaRPr lang="en-US"/>
        </a:p>
      </dgm:t>
    </dgm:pt>
    <dgm:pt modelId="{52868F6F-3499-4013-A8BA-68DA0ABBF7DB}" type="pres">
      <dgm:prSet presAssocID="{90030056-A401-4AFE-A8FC-7854CC2CAE36}" presName="hierRoot2" presStyleCnt="0"/>
      <dgm:spPr/>
    </dgm:pt>
    <dgm:pt modelId="{1D88E9DB-99AC-46F0-A5DE-5CDD724DDD5E}" type="pres">
      <dgm:prSet presAssocID="{90030056-A401-4AFE-A8FC-7854CC2CAE36}" presName="composite2" presStyleCnt="0"/>
      <dgm:spPr/>
    </dgm:pt>
    <dgm:pt modelId="{F47288F7-A6CE-45AF-AAA8-CDB665CBECB2}" type="pres">
      <dgm:prSet presAssocID="{90030056-A401-4AFE-A8FC-7854CC2CAE36}" presName="background2" presStyleLbl="node2" presStyleIdx="0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2A256F-DB48-4B0B-8D13-742AB4116798}" type="pres">
      <dgm:prSet presAssocID="{90030056-A401-4AFE-A8FC-7854CC2CAE36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1D8A6B-19B3-411D-AA0D-15B481E05E53}" type="pres">
      <dgm:prSet presAssocID="{90030056-A401-4AFE-A8FC-7854CC2CAE36}" presName="hierChild3" presStyleCnt="0"/>
      <dgm:spPr/>
    </dgm:pt>
    <dgm:pt modelId="{5A9CC4D1-C918-4C38-B70F-5ABF8C31C35A}" type="pres">
      <dgm:prSet presAssocID="{DC486085-B9FC-4723-8121-8DE4212550BD}" presName="Name17" presStyleLbl="parChTrans1D3" presStyleIdx="0" presStyleCnt="2"/>
      <dgm:spPr/>
      <dgm:t>
        <a:bodyPr/>
        <a:lstStyle/>
        <a:p>
          <a:endParaRPr lang="en-US"/>
        </a:p>
      </dgm:t>
    </dgm:pt>
    <dgm:pt modelId="{23152526-3374-4D5D-BC67-413AB64621D9}" type="pres">
      <dgm:prSet presAssocID="{562BFF6C-910E-427A-ABA7-DAD41BFFB28A}" presName="hierRoot3" presStyleCnt="0"/>
      <dgm:spPr/>
    </dgm:pt>
    <dgm:pt modelId="{83ED2204-C0BE-4A38-8A93-302FE03571F1}" type="pres">
      <dgm:prSet presAssocID="{562BFF6C-910E-427A-ABA7-DAD41BFFB28A}" presName="composite3" presStyleCnt="0"/>
      <dgm:spPr/>
    </dgm:pt>
    <dgm:pt modelId="{A1D55686-E9F7-4869-9653-2E348C772D49}" type="pres">
      <dgm:prSet presAssocID="{562BFF6C-910E-427A-ABA7-DAD41BFFB28A}" presName="background3" presStyleLbl="node3" presStyleIdx="0" presStyleCnt="2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8B85DED0-8DDC-4D7A-8E22-03A7551137C2}" type="pres">
      <dgm:prSet presAssocID="{562BFF6C-910E-427A-ABA7-DAD41BFFB28A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C89A39-30CD-464F-9B92-EEC09FE4C15C}" type="pres">
      <dgm:prSet presAssocID="{562BFF6C-910E-427A-ABA7-DAD41BFFB28A}" presName="hierChild4" presStyleCnt="0"/>
      <dgm:spPr/>
    </dgm:pt>
    <dgm:pt modelId="{ABD590BE-6119-4B3D-B546-65ABADFC551C}" type="pres">
      <dgm:prSet presAssocID="{AB4614E5-1C07-4B66-911D-940282486F31}" presName="Name10" presStyleLbl="parChTrans1D2" presStyleIdx="1" presStyleCnt="3"/>
      <dgm:spPr/>
      <dgm:t>
        <a:bodyPr/>
        <a:lstStyle/>
        <a:p>
          <a:endParaRPr lang="en-US"/>
        </a:p>
      </dgm:t>
    </dgm:pt>
    <dgm:pt modelId="{3A78E026-3C5A-4AA0-8ABA-02EE33C59E15}" type="pres">
      <dgm:prSet presAssocID="{BA0BB522-6BE5-4AF9-9AA4-C1BE4D50E886}" presName="hierRoot2" presStyleCnt="0"/>
      <dgm:spPr/>
    </dgm:pt>
    <dgm:pt modelId="{4B2E9B64-58A7-447B-B491-82D598B52922}" type="pres">
      <dgm:prSet presAssocID="{BA0BB522-6BE5-4AF9-9AA4-C1BE4D50E886}" presName="composite2" presStyleCnt="0"/>
      <dgm:spPr/>
    </dgm:pt>
    <dgm:pt modelId="{1EE1B70D-8179-4ECC-B036-840D002F943B}" type="pres">
      <dgm:prSet presAssocID="{BA0BB522-6BE5-4AF9-9AA4-C1BE4D50E886}" presName="background2" presStyleLbl="node2" presStyleIdx="1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0A49C22D-2920-41D4-AC21-BB48844637A5}" type="pres">
      <dgm:prSet presAssocID="{BA0BB522-6BE5-4AF9-9AA4-C1BE4D50E886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3CC60-3811-4123-8F20-65ED00CF9300}" type="pres">
      <dgm:prSet presAssocID="{BA0BB522-6BE5-4AF9-9AA4-C1BE4D50E886}" presName="hierChild3" presStyleCnt="0"/>
      <dgm:spPr/>
    </dgm:pt>
    <dgm:pt modelId="{A09419D7-2CA4-4FB2-B385-98CCC4057621}" type="pres">
      <dgm:prSet presAssocID="{E2FADCAF-A610-4F85-8DE1-B2FE4B40556A}" presName="Name17" presStyleLbl="parChTrans1D3" presStyleIdx="1" presStyleCnt="2"/>
      <dgm:spPr/>
      <dgm:t>
        <a:bodyPr/>
        <a:lstStyle/>
        <a:p>
          <a:endParaRPr lang="en-US"/>
        </a:p>
      </dgm:t>
    </dgm:pt>
    <dgm:pt modelId="{D2787846-EEE1-4039-A417-C6A298F2F9E3}" type="pres">
      <dgm:prSet presAssocID="{78995A6A-E76F-45C0-A14D-D5EBE41381B2}" presName="hierRoot3" presStyleCnt="0"/>
      <dgm:spPr/>
    </dgm:pt>
    <dgm:pt modelId="{5CD567C4-E355-45BC-8C0B-53443F2A895A}" type="pres">
      <dgm:prSet presAssocID="{78995A6A-E76F-45C0-A14D-D5EBE41381B2}" presName="composite3" presStyleCnt="0"/>
      <dgm:spPr/>
    </dgm:pt>
    <dgm:pt modelId="{8725E4A3-9097-419F-81F1-F3269B829D45}" type="pres">
      <dgm:prSet presAssocID="{78995A6A-E76F-45C0-A14D-D5EBE41381B2}" presName="background3" presStyleLbl="node3" presStyleIdx="1" presStyleCnt="2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FF30F5-E9AD-40D3-8A0E-876EDC82E49F}" type="pres">
      <dgm:prSet presAssocID="{78995A6A-E76F-45C0-A14D-D5EBE41381B2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7327F0-CAEA-4DAD-91DD-46A50BC9AAC7}" type="pres">
      <dgm:prSet presAssocID="{78995A6A-E76F-45C0-A14D-D5EBE41381B2}" presName="hierChild4" presStyleCnt="0"/>
      <dgm:spPr/>
    </dgm:pt>
    <dgm:pt modelId="{6B1E4527-5BC3-41EF-893A-DB4B974B3B37}" type="pres">
      <dgm:prSet presAssocID="{CAE5E078-9BD8-476A-A381-43BBE5015EB4}" presName="Name10" presStyleLbl="parChTrans1D2" presStyleIdx="2" presStyleCnt="3"/>
      <dgm:spPr/>
      <dgm:t>
        <a:bodyPr/>
        <a:lstStyle/>
        <a:p>
          <a:endParaRPr lang="en-US"/>
        </a:p>
      </dgm:t>
    </dgm:pt>
    <dgm:pt modelId="{93CB34CA-A44A-4FF7-A985-685F7F9D9F3E}" type="pres">
      <dgm:prSet presAssocID="{DA710DFA-9CB1-4736-B039-9397ACC14CBC}" presName="hierRoot2" presStyleCnt="0"/>
      <dgm:spPr/>
    </dgm:pt>
    <dgm:pt modelId="{B317BF63-C7B1-483C-A9D6-4C3653026924}" type="pres">
      <dgm:prSet presAssocID="{DA710DFA-9CB1-4736-B039-9397ACC14CBC}" presName="composite2" presStyleCnt="0"/>
      <dgm:spPr/>
    </dgm:pt>
    <dgm:pt modelId="{677DD609-7368-4E65-97DB-23FF27AD91C9}" type="pres">
      <dgm:prSet presAssocID="{DA710DFA-9CB1-4736-B039-9397ACC14CBC}" presName="background2" presStyleLbl="node2" presStyleIdx="2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FED79F87-FA85-43E3-AE60-B6FCAD2DF682}" type="pres">
      <dgm:prSet presAssocID="{DA710DFA-9CB1-4736-B039-9397ACC14CB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AE8FA5-2846-4D42-808B-B34E6BD3BFBD}" type="pres">
      <dgm:prSet presAssocID="{DA710DFA-9CB1-4736-B039-9397ACC14CBC}" presName="hierChild3" presStyleCnt="0"/>
      <dgm:spPr/>
    </dgm:pt>
  </dgm:ptLst>
  <dgm:cxnLst>
    <dgm:cxn modelId="{5B93D2A4-B4DC-4283-A2B4-82C4818DCE1F}" type="presOf" srcId="{CAE5E078-9BD8-476A-A381-43BBE5015EB4}" destId="{6B1E4527-5BC3-41EF-893A-DB4B974B3B37}" srcOrd="0" destOrd="0" presId="urn:microsoft.com/office/officeart/2005/8/layout/hierarchy1"/>
    <dgm:cxn modelId="{5B24DA9A-ACD8-45CE-BC2A-887438449362}" type="presOf" srcId="{9625FD61-69FB-49B9-95F1-3CE028B601F1}" destId="{3519E23E-2F62-4241-832A-5097461928D9}" srcOrd="0" destOrd="0" presId="urn:microsoft.com/office/officeart/2005/8/layout/hierarchy1"/>
    <dgm:cxn modelId="{044590C4-6818-4072-8215-9EE13AAA2F13}" type="presOf" srcId="{DA710DFA-9CB1-4736-B039-9397ACC14CBC}" destId="{FED79F87-FA85-43E3-AE60-B6FCAD2DF682}" srcOrd="0" destOrd="0" presId="urn:microsoft.com/office/officeart/2005/8/layout/hierarchy1"/>
    <dgm:cxn modelId="{A6550C80-0997-4926-AD9A-582C2FAA18AE}" type="presOf" srcId="{18187784-4C8E-46B2-BA70-77E1E93012ED}" destId="{BD876FAF-9365-49E7-9CED-554C0D388E3E}" srcOrd="0" destOrd="0" presId="urn:microsoft.com/office/officeart/2005/8/layout/hierarchy1"/>
    <dgm:cxn modelId="{762B52F3-F271-46A6-9F14-14BE03E44BB1}" type="presOf" srcId="{E2FADCAF-A610-4F85-8DE1-B2FE4B40556A}" destId="{A09419D7-2CA4-4FB2-B385-98CCC4057621}" srcOrd="0" destOrd="0" presId="urn:microsoft.com/office/officeart/2005/8/layout/hierarchy1"/>
    <dgm:cxn modelId="{D5033D12-0563-4594-AFD0-1D86259B1CC7}" srcId="{90030056-A401-4AFE-A8FC-7854CC2CAE36}" destId="{562BFF6C-910E-427A-ABA7-DAD41BFFB28A}" srcOrd="0" destOrd="0" parTransId="{DC486085-B9FC-4723-8121-8DE4212550BD}" sibTransId="{B32811AC-A9F3-4258-9365-B02DB2CC8D48}"/>
    <dgm:cxn modelId="{E3159728-5BF7-4D9D-9CB4-189A9E5048D2}" type="presOf" srcId="{F9262D00-E99A-47BD-98B1-2085ED60FD6A}" destId="{62F6E056-624E-4A0B-8F56-B55F6143ACA6}" srcOrd="0" destOrd="0" presId="urn:microsoft.com/office/officeart/2005/8/layout/hierarchy1"/>
    <dgm:cxn modelId="{EB8BAFB4-4F72-45B5-9F2D-696D512FC1E9}" srcId="{18187784-4C8E-46B2-BA70-77E1E93012ED}" destId="{90030056-A401-4AFE-A8FC-7854CC2CAE36}" srcOrd="0" destOrd="0" parTransId="{F9262D00-E99A-47BD-98B1-2085ED60FD6A}" sibTransId="{88A16328-78B8-4CBC-B653-AB7B8EC0AD44}"/>
    <dgm:cxn modelId="{88D4362F-0323-4AA3-851E-F00072971073}" srcId="{18187784-4C8E-46B2-BA70-77E1E93012ED}" destId="{BA0BB522-6BE5-4AF9-9AA4-C1BE4D50E886}" srcOrd="1" destOrd="0" parTransId="{AB4614E5-1C07-4B66-911D-940282486F31}" sibTransId="{2285118E-2A52-412D-A305-3AB94EE07923}"/>
    <dgm:cxn modelId="{67EC1411-9E68-4D36-8A8A-8CA380341A11}" srcId="{9625FD61-69FB-49B9-95F1-3CE028B601F1}" destId="{18187784-4C8E-46B2-BA70-77E1E93012ED}" srcOrd="0" destOrd="0" parTransId="{7C81CAC1-6881-4FC8-AF64-B8AC6AE0FE5D}" sibTransId="{E1414B1C-FADF-4EA6-8A7F-BA28B3B5C8FE}"/>
    <dgm:cxn modelId="{01FDAD9D-6E16-45CA-8961-D84A29F7C141}" type="presOf" srcId="{BA0BB522-6BE5-4AF9-9AA4-C1BE4D50E886}" destId="{0A49C22D-2920-41D4-AC21-BB48844637A5}" srcOrd="0" destOrd="0" presId="urn:microsoft.com/office/officeart/2005/8/layout/hierarchy1"/>
    <dgm:cxn modelId="{89500483-EBD9-448C-B38F-A332A2B88CCE}" type="presOf" srcId="{78995A6A-E76F-45C0-A14D-D5EBE41381B2}" destId="{A9FF30F5-E9AD-40D3-8A0E-876EDC82E49F}" srcOrd="0" destOrd="0" presId="urn:microsoft.com/office/officeart/2005/8/layout/hierarchy1"/>
    <dgm:cxn modelId="{18B8B83E-0A61-487D-9658-462ECA4DC9CA}" srcId="{BA0BB522-6BE5-4AF9-9AA4-C1BE4D50E886}" destId="{78995A6A-E76F-45C0-A14D-D5EBE41381B2}" srcOrd="0" destOrd="0" parTransId="{E2FADCAF-A610-4F85-8DE1-B2FE4B40556A}" sibTransId="{278501C1-0C8D-4EE2-9F0C-0BEEB527C56C}"/>
    <dgm:cxn modelId="{4F5F6B19-21A3-48AC-AB5F-B20EB3270EA6}" type="presOf" srcId="{DC486085-B9FC-4723-8121-8DE4212550BD}" destId="{5A9CC4D1-C918-4C38-B70F-5ABF8C31C35A}" srcOrd="0" destOrd="0" presId="urn:microsoft.com/office/officeart/2005/8/layout/hierarchy1"/>
    <dgm:cxn modelId="{5C819162-6A03-4A0A-9DA1-50FA2D3DDF04}" srcId="{18187784-4C8E-46B2-BA70-77E1E93012ED}" destId="{DA710DFA-9CB1-4736-B039-9397ACC14CBC}" srcOrd="2" destOrd="0" parTransId="{CAE5E078-9BD8-476A-A381-43BBE5015EB4}" sibTransId="{E8FB5EAE-009F-4274-B25C-0ED041E59395}"/>
    <dgm:cxn modelId="{0D57808E-2CB9-4FD0-9EFB-1C38A9272372}" type="presOf" srcId="{AB4614E5-1C07-4B66-911D-940282486F31}" destId="{ABD590BE-6119-4B3D-B546-65ABADFC551C}" srcOrd="0" destOrd="0" presId="urn:microsoft.com/office/officeart/2005/8/layout/hierarchy1"/>
    <dgm:cxn modelId="{535009A5-E0B4-4779-9A7D-75ECCFB20447}" type="presOf" srcId="{562BFF6C-910E-427A-ABA7-DAD41BFFB28A}" destId="{8B85DED0-8DDC-4D7A-8E22-03A7551137C2}" srcOrd="0" destOrd="0" presId="urn:microsoft.com/office/officeart/2005/8/layout/hierarchy1"/>
    <dgm:cxn modelId="{A5A2D17C-AFBE-4963-BD5C-22A48CFF4ABE}" type="presOf" srcId="{90030056-A401-4AFE-A8FC-7854CC2CAE36}" destId="{A92A256F-DB48-4B0B-8D13-742AB4116798}" srcOrd="0" destOrd="0" presId="urn:microsoft.com/office/officeart/2005/8/layout/hierarchy1"/>
    <dgm:cxn modelId="{C92D62CE-528B-4358-BC19-6FFADE9BEEDD}" type="presParOf" srcId="{3519E23E-2F62-4241-832A-5097461928D9}" destId="{C32AA8F9-8F0A-4150-8FB4-CE9A092746FF}" srcOrd="0" destOrd="0" presId="urn:microsoft.com/office/officeart/2005/8/layout/hierarchy1"/>
    <dgm:cxn modelId="{D596E058-488B-4606-8723-52310C8CDF51}" type="presParOf" srcId="{C32AA8F9-8F0A-4150-8FB4-CE9A092746FF}" destId="{CC71E4D5-A069-422A-AE6D-844E7BD86FB4}" srcOrd="0" destOrd="0" presId="urn:microsoft.com/office/officeart/2005/8/layout/hierarchy1"/>
    <dgm:cxn modelId="{25DA5EF4-1C8B-45FF-BF10-31FA8B6AAAD9}" type="presParOf" srcId="{CC71E4D5-A069-422A-AE6D-844E7BD86FB4}" destId="{67CC4144-D25D-48F3-8F78-65D4F8F43601}" srcOrd="0" destOrd="0" presId="urn:microsoft.com/office/officeart/2005/8/layout/hierarchy1"/>
    <dgm:cxn modelId="{515BF12F-7939-4D44-917D-17203D2A3338}" type="presParOf" srcId="{CC71E4D5-A069-422A-AE6D-844E7BD86FB4}" destId="{BD876FAF-9365-49E7-9CED-554C0D388E3E}" srcOrd="1" destOrd="0" presId="urn:microsoft.com/office/officeart/2005/8/layout/hierarchy1"/>
    <dgm:cxn modelId="{EC9FCDD8-1CC6-4100-AB61-F27E278A30A3}" type="presParOf" srcId="{C32AA8F9-8F0A-4150-8FB4-CE9A092746FF}" destId="{B25E9896-80C3-407B-8FC2-C312BD200B35}" srcOrd="1" destOrd="0" presId="urn:microsoft.com/office/officeart/2005/8/layout/hierarchy1"/>
    <dgm:cxn modelId="{812E5D6E-3F7C-40F8-8385-33EC53A0F777}" type="presParOf" srcId="{B25E9896-80C3-407B-8FC2-C312BD200B35}" destId="{62F6E056-624E-4A0B-8F56-B55F6143ACA6}" srcOrd="0" destOrd="0" presId="urn:microsoft.com/office/officeart/2005/8/layout/hierarchy1"/>
    <dgm:cxn modelId="{330FAD1C-D728-490C-A0E5-3EDD51C7558D}" type="presParOf" srcId="{B25E9896-80C3-407B-8FC2-C312BD200B35}" destId="{52868F6F-3499-4013-A8BA-68DA0ABBF7DB}" srcOrd="1" destOrd="0" presId="urn:microsoft.com/office/officeart/2005/8/layout/hierarchy1"/>
    <dgm:cxn modelId="{CE6F8ED6-FAF9-4E0F-BCD0-946698A6E3DC}" type="presParOf" srcId="{52868F6F-3499-4013-A8BA-68DA0ABBF7DB}" destId="{1D88E9DB-99AC-46F0-A5DE-5CDD724DDD5E}" srcOrd="0" destOrd="0" presId="urn:microsoft.com/office/officeart/2005/8/layout/hierarchy1"/>
    <dgm:cxn modelId="{8ACE8134-57EF-42ED-B885-700BD1BC3BF6}" type="presParOf" srcId="{1D88E9DB-99AC-46F0-A5DE-5CDD724DDD5E}" destId="{F47288F7-A6CE-45AF-AAA8-CDB665CBECB2}" srcOrd="0" destOrd="0" presId="urn:microsoft.com/office/officeart/2005/8/layout/hierarchy1"/>
    <dgm:cxn modelId="{F234181A-2504-49D0-AE01-C14D1D1C740F}" type="presParOf" srcId="{1D88E9DB-99AC-46F0-A5DE-5CDD724DDD5E}" destId="{A92A256F-DB48-4B0B-8D13-742AB4116798}" srcOrd="1" destOrd="0" presId="urn:microsoft.com/office/officeart/2005/8/layout/hierarchy1"/>
    <dgm:cxn modelId="{449E3FF0-B753-42EF-8709-91CB2DDE2100}" type="presParOf" srcId="{52868F6F-3499-4013-A8BA-68DA0ABBF7DB}" destId="{0E1D8A6B-19B3-411D-AA0D-15B481E05E53}" srcOrd="1" destOrd="0" presId="urn:microsoft.com/office/officeart/2005/8/layout/hierarchy1"/>
    <dgm:cxn modelId="{D280A511-EC00-4B7F-ACFD-3E1B3B30A0A3}" type="presParOf" srcId="{0E1D8A6B-19B3-411D-AA0D-15B481E05E53}" destId="{5A9CC4D1-C918-4C38-B70F-5ABF8C31C35A}" srcOrd="0" destOrd="0" presId="urn:microsoft.com/office/officeart/2005/8/layout/hierarchy1"/>
    <dgm:cxn modelId="{A1B03082-6678-4BF6-932B-A514199507EC}" type="presParOf" srcId="{0E1D8A6B-19B3-411D-AA0D-15B481E05E53}" destId="{23152526-3374-4D5D-BC67-413AB64621D9}" srcOrd="1" destOrd="0" presId="urn:microsoft.com/office/officeart/2005/8/layout/hierarchy1"/>
    <dgm:cxn modelId="{2D4772BB-20D6-4652-9D94-06FB0D30BAD8}" type="presParOf" srcId="{23152526-3374-4D5D-BC67-413AB64621D9}" destId="{83ED2204-C0BE-4A38-8A93-302FE03571F1}" srcOrd="0" destOrd="0" presId="urn:microsoft.com/office/officeart/2005/8/layout/hierarchy1"/>
    <dgm:cxn modelId="{F832599D-0110-4B3B-B63B-182E4A76C937}" type="presParOf" srcId="{83ED2204-C0BE-4A38-8A93-302FE03571F1}" destId="{A1D55686-E9F7-4869-9653-2E348C772D49}" srcOrd="0" destOrd="0" presId="urn:microsoft.com/office/officeart/2005/8/layout/hierarchy1"/>
    <dgm:cxn modelId="{87880451-E7FE-4EE4-951C-09942BBD29FB}" type="presParOf" srcId="{83ED2204-C0BE-4A38-8A93-302FE03571F1}" destId="{8B85DED0-8DDC-4D7A-8E22-03A7551137C2}" srcOrd="1" destOrd="0" presId="urn:microsoft.com/office/officeart/2005/8/layout/hierarchy1"/>
    <dgm:cxn modelId="{CFAEA41D-64A1-431A-A10D-CCE7636C3209}" type="presParOf" srcId="{23152526-3374-4D5D-BC67-413AB64621D9}" destId="{B1C89A39-30CD-464F-9B92-EEC09FE4C15C}" srcOrd="1" destOrd="0" presId="urn:microsoft.com/office/officeart/2005/8/layout/hierarchy1"/>
    <dgm:cxn modelId="{AA41ECAA-DE35-4993-B741-3E6517BEF744}" type="presParOf" srcId="{B25E9896-80C3-407B-8FC2-C312BD200B35}" destId="{ABD590BE-6119-4B3D-B546-65ABADFC551C}" srcOrd="2" destOrd="0" presId="urn:microsoft.com/office/officeart/2005/8/layout/hierarchy1"/>
    <dgm:cxn modelId="{F59B60E2-964B-441E-BA10-13592EEBEF71}" type="presParOf" srcId="{B25E9896-80C3-407B-8FC2-C312BD200B35}" destId="{3A78E026-3C5A-4AA0-8ABA-02EE33C59E15}" srcOrd="3" destOrd="0" presId="urn:microsoft.com/office/officeart/2005/8/layout/hierarchy1"/>
    <dgm:cxn modelId="{3AD8E1F8-0D57-4759-A97B-AD4DE55FC9D8}" type="presParOf" srcId="{3A78E026-3C5A-4AA0-8ABA-02EE33C59E15}" destId="{4B2E9B64-58A7-447B-B491-82D598B52922}" srcOrd="0" destOrd="0" presId="urn:microsoft.com/office/officeart/2005/8/layout/hierarchy1"/>
    <dgm:cxn modelId="{B670091C-E4DC-4A13-95C2-DFDAD904BA2C}" type="presParOf" srcId="{4B2E9B64-58A7-447B-B491-82D598B52922}" destId="{1EE1B70D-8179-4ECC-B036-840D002F943B}" srcOrd="0" destOrd="0" presId="urn:microsoft.com/office/officeart/2005/8/layout/hierarchy1"/>
    <dgm:cxn modelId="{F01DAD11-4DE4-4918-B724-ED476866C2F7}" type="presParOf" srcId="{4B2E9B64-58A7-447B-B491-82D598B52922}" destId="{0A49C22D-2920-41D4-AC21-BB48844637A5}" srcOrd="1" destOrd="0" presId="urn:microsoft.com/office/officeart/2005/8/layout/hierarchy1"/>
    <dgm:cxn modelId="{9625D70A-C854-4EC3-9372-538A71CC3281}" type="presParOf" srcId="{3A78E026-3C5A-4AA0-8ABA-02EE33C59E15}" destId="{5FF3CC60-3811-4123-8F20-65ED00CF9300}" srcOrd="1" destOrd="0" presId="urn:microsoft.com/office/officeart/2005/8/layout/hierarchy1"/>
    <dgm:cxn modelId="{A5CFC64E-B431-47FE-947F-ED812F65BC71}" type="presParOf" srcId="{5FF3CC60-3811-4123-8F20-65ED00CF9300}" destId="{A09419D7-2CA4-4FB2-B385-98CCC4057621}" srcOrd="0" destOrd="0" presId="urn:microsoft.com/office/officeart/2005/8/layout/hierarchy1"/>
    <dgm:cxn modelId="{741D768F-F478-4157-BBC4-A330C5377055}" type="presParOf" srcId="{5FF3CC60-3811-4123-8F20-65ED00CF9300}" destId="{D2787846-EEE1-4039-A417-C6A298F2F9E3}" srcOrd="1" destOrd="0" presId="urn:microsoft.com/office/officeart/2005/8/layout/hierarchy1"/>
    <dgm:cxn modelId="{A9F6832E-435F-48A8-A42F-DE23D834012D}" type="presParOf" srcId="{D2787846-EEE1-4039-A417-C6A298F2F9E3}" destId="{5CD567C4-E355-45BC-8C0B-53443F2A895A}" srcOrd="0" destOrd="0" presId="urn:microsoft.com/office/officeart/2005/8/layout/hierarchy1"/>
    <dgm:cxn modelId="{2E93563F-95F4-4FA4-937E-32680FD4685C}" type="presParOf" srcId="{5CD567C4-E355-45BC-8C0B-53443F2A895A}" destId="{8725E4A3-9097-419F-81F1-F3269B829D45}" srcOrd="0" destOrd="0" presId="urn:microsoft.com/office/officeart/2005/8/layout/hierarchy1"/>
    <dgm:cxn modelId="{8B235AEB-E644-4BCB-9B39-263362D51D64}" type="presParOf" srcId="{5CD567C4-E355-45BC-8C0B-53443F2A895A}" destId="{A9FF30F5-E9AD-40D3-8A0E-876EDC82E49F}" srcOrd="1" destOrd="0" presId="urn:microsoft.com/office/officeart/2005/8/layout/hierarchy1"/>
    <dgm:cxn modelId="{F085F94F-17F0-4330-83EA-CB9798932F94}" type="presParOf" srcId="{D2787846-EEE1-4039-A417-C6A298F2F9E3}" destId="{DD7327F0-CAEA-4DAD-91DD-46A50BC9AAC7}" srcOrd="1" destOrd="0" presId="urn:microsoft.com/office/officeart/2005/8/layout/hierarchy1"/>
    <dgm:cxn modelId="{560BCBE1-1962-461B-9075-AACE8F7A8354}" type="presParOf" srcId="{B25E9896-80C3-407B-8FC2-C312BD200B35}" destId="{6B1E4527-5BC3-41EF-893A-DB4B974B3B37}" srcOrd="4" destOrd="0" presId="urn:microsoft.com/office/officeart/2005/8/layout/hierarchy1"/>
    <dgm:cxn modelId="{A7C6F742-9E9F-4CE6-94C2-74EDDD7F98B7}" type="presParOf" srcId="{B25E9896-80C3-407B-8FC2-C312BD200B35}" destId="{93CB34CA-A44A-4FF7-A985-685F7F9D9F3E}" srcOrd="5" destOrd="0" presId="urn:microsoft.com/office/officeart/2005/8/layout/hierarchy1"/>
    <dgm:cxn modelId="{C2FB6EA3-EF5A-4AEA-969C-4A94C01F844C}" type="presParOf" srcId="{93CB34CA-A44A-4FF7-A985-685F7F9D9F3E}" destId="{B317BF63-C7B1-483C-A9D6-4C3653026924}" srcOrd="0" destOrd="0" presId="urn:microsoft.com/office/officeart/2005/8/layout/hierarchy1"/>
    <dgm:cxn modelId="{18312DD1-75D4-4647-AEDD-8F5486013487}" type="presParOf" srcId="{B317BF63-C7B1-483C-A9D6-4C3653026924}" destId="{677DD609-7368-4E65-97DB-23FF27AD91C9}" srcOrd="0" destOrd="0" presId="urn:microsoft.com/office/officeart/2005/8/layout/hierarchy1"/>
    <dgm:cxn modelId="{51B0357B-4197-4C0D-A546-FAAD5456E7FC}" type="presParOf" srcId="{B317BF63-C7B1-483C-A9D6-4C3653026924}" destId="{FED79F87-FA85-43E3-AE60-B6FCAD2DF682}" srcOrd="1" destOrd="0" presId="urn:microsoft.com/office/officeart/2005/8/layout/hierarchy1"/>
    <dgm:cxn modelId="{7C1E21E6-6EF7-413B-98BA-DDB7BB4EB4CF}" type="presParOf" srcId="{93CB34CA-A44A-4FF7-A985-685F7F9D9F3E}" destId="{A4AE8FA5-2846-4D42-808B-B34E6BD3BF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25FD61-69FB-49B9-95F1-3CE028B601F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187784-4C8E-46B2-BA70-77E1E93012E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Size Estimation </a:t>
          </a:r>
        </a:p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(PWID) </a:t>
          </a:r>
          <a:endParaRPr lang="en-US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81CAC1-6881-4FC8-AF64-B8AC6AE0FE5D}" type="parTrans" cxnId="{67EC1411-9E68-4D36-8A8A-8CA380341A11}">
      <dgm:prSet/>
      <dgm:spPr/>
      <dgm:t>
        <a:bodyPr/>
        <a:lstStyle/>
        <a:p>
          <a:endParaRPr lang="en-US"/>
        </a:p>
      </dgm:t>
    </dgm:pt>
    <dgm:pt modelId="{E1414B1C-FADF-4EA6-8A7F-BA28B3B5C8FE}" type="sibTrans" cxnId="{67EC1411-9E68-4D36-8A8A-8CA380341A11}">
      <dgm:prSet/>
      <dgm:spPr/>
      <dgm:t>
        <a:bodyPr/>
        <a:lstStyle/>
        <a:p>
          <a:endParaRPr lang="en-US"/>
        </a:p>
      </dgm:t>
    </dgm:pt>
    <dgm:pt modelId="{90030056-A401-4AFE-A8FC-7854CC2CAE3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Using Prevalence</a:t>
          </a:r>
          <a:endParaRPr lang="en-US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62D00-E99A-47BD-98B1-2085ED60FD6A}" type="parTrans" cxnId="{EB8BAFB4-4F72-45B5-9F2D-696D512FC1E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A16328-78B8-4CBC-B653-AB7B8EC0AD44}" type="sibTrans" cxnId="{EB8BAFB4-4F72-45B5-9F2D-696D512FC1E9}">
      <dgm:prSet/>
      <dgm:spPr/>
      <dgm:t>
        <a:bodyPr/>
        <a:lstStyle/>
        <a:p>
          <a:endParaRPr lang="en-US"/>
        </a:p>
      </dgm:t>
    </dgm:pt>
    <dgm:pt modelId="{562BFF6C-910E-427A-ABA7-DAD41BFFB28A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Meta-Analysis Studies</a:t>
          </a:r>
          <a:endParaRPr lang="en-US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486085-B9FC-4723-8121-8DE4212550BD}" type="parTrans" cxnId="{D5033D12-0563-4594-AFD0-1D86259B1CC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32811AC-A9F3-4258-9365-B02DB2CC8D48}" type="sibTrans" cxnId="{D5033D12-0563-4594-AFD0-1D86259B1CC7}">
      <dgm:prSet/>
      <dgm:spPr/>
      <dgm:t>
        <a:bodyPr/>
        <a:lstStyle/>
        <a:p>
          <a:endParaRPr lang="en-US"/>
        </a:p>
      </dgm:t>
    </dgm:pt>
    <dgm:pt modelId="{3519E23E-2F62-4241-832A-5097461928D9}" type="pres">
      <dgm:prSet presAssocID="{9625FD61-69FB-49B9-95F1-3CE028B601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32AA8F9-8F0A-4150-8FB4-CE9A092746FF}" type="pres">
      <dgm:prSet presAssocID="{18187784-4C8E-46B2-BA70-77E1E93012ED}" presName="hierRoot1" presStyleCnt="0"/>
      <dgm:spPr/>
    </dgm:pt>
    <dgm:pt modelId="{CC71E4D5-A069-422A-AE6D-844E7BD86FB4}" type="pres">
      <dgm:prSet presAssocID="{18187784-4C8E-46B2-BA70-77E1E93012ED}" presName="composite" presStyleCnt="0"/>
      <dgm:spPr/>
    </dgm:pt>
    <dgm:pt modelId="{67CC4144-D25D-48F3-8F78-65D4F8F43601}" type="pres">
      <dgm:prSet presAssocID="{18187784-4C8E-46B2-BA70-77E1E93012ED}" presName="background" presStyleLbl="node0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BD876FAF-9365-49E7-9CED-554C0D388E3E}" type="pres">
      <dgm:prSet presAssocID="{18187784-4C8E-46B2-BA70-77E1E93012ED}" presName="text" presStyleLbl="fgAcc0" presStyleIdx="0" presStyleCnt="1" custScaleX="1446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5E9896-80C3-407B-8FC2-C312BD200B35}" type="pres">
      <dgm:prSet presAssocID="{18187784-4C8E-46B2-BA70-77E1E93012ED}" presName="hierChild2" presStyleCnt="0"/>
      <dgm:spPr/>
    </dgm:pt>
    <dgm:pt modelId="{62F6E056-624E-4A0B-8F56-B55F6143ACA6}" type="pres">
      <dgm:prSet presAssocID="{F9262D00-E99A-47BD-98B1-2085ED60FD6A}" presName="Name10" presStyleLbl="parChTrans1D2" presStyleIdx="0" presStyleCnt="1"/>
      <dgm:spPr/>
      <dgm:t>
        <a:bodyPr/>
        <a:lstStyle/>
        <a:p>
          <a:endParaRPr lang="en-US"/>
        </a:p>
      </dgm:t>
    </dgm:pt>
    <dgm:pt modelId="{52868F6F-3499-4013-A8BA-68DA0ABBF7DB}" type="pres">
      <dgm:prSet presAssocID="{90030056-A401-4AFE-A8FC-7854CC2CAE36}" presName="hierRoot2" presStyleCnt="0"/>
      <dgm:spPr/>
    </dgm:pt>
    <dgm:pt modelId="{1D88E9DB-99AC-46F0-A5DE-5CDD724DDD5E}" type="pres">
      <dgm:prSet presAssocID="{90030056-A401-4AFE-A8FC-7854CC2CAE36}" presName="composite2" presStyleCnt="0"/>
      <dgm:spPr/>
    </dgm:pt>
    <dgm:pt modelId="{F47288F7-A6CE-45AF-AAA8-CDB665CBECB2}" type="pres">
      <dgm:prSet presAssocID="{90030056-A401-4AFE-A8FC-7854CC2CAE36}" presName="background2" presStyleLbl="node2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2A256F-DB48-4B0B-8D13-742AB4116798}" type="pres">
      <dgm:prSet presAssocID="{90030056-A401-4AFE-A8FC-7854CC2CAE36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1D8A6B-19B3-411D-AA0D-15B481E05E53}" type="pres">
      <dgm:prSet presAssocID="{90030056-A401-4AFE-A8FC-7854CC2CAE36}" presName="hierChild3" presStyleCnt="0"/>
      <dgm:spPr/>
    </dgm:pt>
    <dgm:pt modelId="{5A9CC4D1-C918-4C38-B70F-5ABF8C31C35A}" type="pres">
      <dgm:prSet presAssocID="{DC486085-B9FC-4723-8121-8DE4212550BD}" presName="Name17" presStyleLbl="parChTrans1D3" presStyleIdx="0" presStyleCnt="1"/>
      <dgm:spPr/>
      <dgm:t>
        <a:bodyPr/>
        <a:lstStyle/>
        <a:p>
          <a:endParaRPr lang="en-US"/>
        </a:p>
      </dgm:t>
    </dgm:pt>
    <dgm:pt modelId="{23152526-3374-4D5D-BC67-413AB64621D9}" type="pres">
      <dgm:prSet presAssocID="{562BFF6C-910E-427A-ABA7-DAD41BFFB28A}" presName="hierRoot3" presStyleCnt="0"/>
      <dgm:spPr/>
    </dgm:pt>
    <dgm:pt modelId="{83ED2204-C0BE-4A38-8A93-302FE03571F1}" type="pres">
      <dgm:prSet presAssocID="{562BFF6C-910E-427A-ABA7-DAD41BFFB28A}" presName="composite3" presStyleCnt="0"/>
      <dgm:spPr/>
    </dgm:pt>
    <dgm:pt modelId="{A1D55686-E9F7-4869-9653-2E348C772D49}" type="pres">
      <dgm:prSet presAssocID="{562BFF6C-910E-427A-ABA7-DAD41BFFB28A}" presName="background3" presStyleLbl="node3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8B85DED0-8DDC-4D7A-8E22-03A7551137C2}" type="pres">
      <dgm:prSet presAssocID="{562BFF6C-910E-427A-ABA7-DAD41BFFB28A}" presName="text3" presStyleLbl="fgAcc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C89A39-30CD-464F-9B92-EEC09FE4C15C}" type="pres">
      <dgm:prSet presAssocID="{562BFF6C-910E-427A-ABA7-DAD41BFFB28A}" presName="hierChild4" presStyleCnt="0"/>
      <dgm:spPr/>
    </dgm:pt>
  </dgm:ptLst>
  <dgm:cxnLst>
    <dgm:cxn modelId="{5FD16CE5-54B6-4B96-A72A-5BADB623D54C}" type="presOf" srcId="{18187784-4C8E-46B2-BA70-77E1E93012ED}" destId="{BD876FAF-9365-49E7-9CED-554C0D388E3E}" srcOrd="0" destOrd="0" presId="urn:microsoft.com/office/officeart/2005/8/layout/hierarchy1"/>
    <dgm:cxn modelId="{BE3F60DF-1A73-4F4D-A459-D9C8998563F0}" type="presOf" srcId="{90030056-A401-4AFE-A8FC-7854CC2CAE36}" destId="{A92A256F-DB48-4B0B-8D13-742AB4116798}" srcOrd="0" destOrd="0" presId="urn:microsoft.com/office/officeart/2005/8/layout/hierarchy1"/>
    <dgm:cxn modelId="{D5033D12-0563-4594-AFD0-1D86259B1CC7}" srcId="{90030056-A401-4AFE-A8FC-7854CC2CAE36}" destId="{562BFF6C-910E-427A-ABA7-DAD41BFFB28A}" srcOrd="0" destOrd="0" parTransId="{DC486085-B9FC-4723-8121-8DE4212550BD}" sibTransId="{B32811AC-A9F3-4258-9365-B02DB2CC8D48}"/>
    <dgm:cxn modelId="{67EC1411-9E68-4D36-8A8A-8CA380341A11}" srcId="{9625FD61-69FB-49B9-95F1-3CE028B601F1}" destId="{18187784-4C8E-46B2-BA70-77E1E93012ED}" srcOrd="0" destOrd="0" parTransId="{7C81CAC1-6881-4FC8-AF64-B8AC6AE0FE5D}" sibTransId="{E1414B1C-FADF-4EA6-8A7F-BA28B3B5C8FE}"/>
    <dgm:cxn modelId="{EB8BAFB4-4F72-45B5-9F2D-696D512FC1E9}" srcId="{18187784-4C8E-46B2-BA70-77E1E93012ED}" destId="{90030056-A401-4AFE-A8FC-7854CC2CAE36}" srcOrd="0" destOrd="0" parTransId="{F9262D00-E99A-47BD-98B1-2085ED60FD6A}" sibTransId="{88A16328-78B8-4CBC-B653-AB7B8EC0AD44}"/>
    <dgm:cxn modelId="{7812C50E-6829-4F12-AB74-6822067B9C95}" type="presOf" srcId="{562BFF6C-910E-427A-ABA7-DAD41BFFB28A}" destId="{8B85DED0-8DDC-4D7A-8E22-03A7551137C2}" srcOrd="0" destOrd="0" presId="urn:microsoft.com/office/officeart/2005/8/layout/hierarchy1"/>
    <dgm:cxn modelId="{D1465E3D-B95B-47E3-AEBD-7A7C9903AED5}" type="presOf" srcId="{9625FD61-69FB-49B9-95F1-3CE028B601F1}" destId="{3519E23E-2F62-4241-832A-5097461928D9}" srcOrd="0" destOrd="0" presId="urn:microsoft.com/office/officeart/2005/8/layout/hierarchy1"/>
    <dgm:cxn modelId="{9F6ED658-3B4B-4B4A-862C-B3553BE3E723}" type="presOf" srcId="{F9262D00-E99A-47BD-98B1-2085ED60FD6A}" destId="{62F6E056-624E-4A0B-8F56-B55F6143ACA6}" srcOrd="0" destOrd="0" presId="urn:microsoft.com/office/officeart/2005/8/layout/hierarchy1"/>
    <dgm:cxn modelId="{F9E58F6B-7458-41A1-8C10-D1945474A3A8}" type="presOf" srcId="{DC486085-B9FC-4723-8121-8DE4212550BD}" destId="{5A9CC4D1-C918-4C38-B70F-5ABF8C31C35A}" srcOrd="0" destOrd="0" presId="urn:microsoft.com/office/officeart/2005/8/layout/hierarchy1"/>
    <dgm:cxn modelId="{DD32A9AE-155A-4285-B9EF-A6C1990C9D83}" type="presParOf" srcId="{3519E23E-2F62-4241-832A-5097461928D9}" destId="{C32AA8F9-8F0A-4150-8FB4-CE9A092746FF}" srcOrd="0" destOrd="0" presId="urn:microsoft.com/office/officeart/2005/8/layout/hierarchy1"/>
    <dgm:cxn modelId="{20C59553-FCDD-4CEC-BD82-AF35D387C06F}" type="presParOf" srcId="{C32AA8F9-8F0A-4150-8FB4-CE9A092746FF}" destId="{CC71E4D5-A069-422A-AE6D-844E7BD86FB4}" srcOrd="0" destOrd="0" presId="urn:microsoft.com/office/officeart/2005/8/layout/hierarchy1"/>
    <dgm:cxn modelId="{629044DE-72CB-4589-8D43-4A8021C2A75B}" type="presParOf" srcId="{CC71E4D5-A069-422A-AE6D-844E7BD86FB4}" destId="{67CC4144-D25D-48F3-8F78-65D4F8F43601}" srcOrd="0" destOrd="0" presId="urn:microsoft.com/office/officeart/2005/8/layout/hierarchy1"/>
    <dgm:cxn modelId="{7F858A0A-2FA4-4CF2-949F-E3BA135FD4EE}" type="presParOf" srcId="{CC71E4D5-A069-422A-AE6D-844E7BD86FB4}" destId="{BD876FAF-9365-49E7-9CED-554C0D388E3E}" srcOrd="1" destOrd="0" presId="urn:microsoft.com/office/officeart/2005/8/layout/hierarchy1"/>
    <dgm:cxn modelId="{951070C4-0538-401E-9976-A03779F7283E}" type="presParOf" srcId="{C32AA8F9-8F0A-4150-8FB4-CE9A092746FF}" destId="{B25E9896-80C3-407B-8FC2-C312BD200B35}" srcOrd="1" destOrd="0" presId="urn:microsoft.com/office/officeart/2005/8/layout/hierarchy1"/>
    <dgm:cxn modelId="{2E79E727-3CB3-426A-B79D-A23B673A3648}" type="presParOf" srcId="{B25E9896-80C3-407B-8FC2-C312BD200B35}" destId="{62F6E056-624E-4A0B-8F56-B55F6143ACA6}" srcOrd="0" destOrd="0" presId="urn:microsoft.com/office/officeart/2005/8/layout/hierarchy1"/>
    <dgm:cxn modelId="{CE2DE973-4AE6-4EA7-8277-8A3BA828BF57}" type="presParOf" srcId="{B25E9896-80C3-407B-8FC2-C312BD200B35}" destId="{52868F6F-3499-4013-A8BA-68DA0ABBF7DB}" srcOrd="1" destOrd="0" presId="urn:microsoft.com/office/officeart/2005/8/layout/hierarchy1"/>
    <dgm:cxn modelId="{358F7829-FA5B-4247-BF82-D1B594F4004C}" type="presParOf" srcId="{52868F6F-3499-4013-A8BA-68DA0ABBF7DB}" destId="{1D88E9DB-99AC-46F0-A5DE-5CDD724DDD5E}" srcOrd="0" destOrd="0" presId="urn:microsoft.com/office/officeart/2005/8/layout/hierarchy1"/>
    <dgm:cxn modelId="{0ECBC846-40D6-4AA0-BF31-E1CB377BB1BB}" type="presParOf" srcId="{1D88E9DB-99AC-46F0-A5DE-5CDD724DDD5E}" destId="{F47288F7-A6CE-45AF-AAA8-CDB665CBECB2}" srcOrd="0" destOrd="0" presId="urn:microsoft.com/office/officeart/2005/8/layout/hierarchy1"/>
    <dgm:cxn modelId="{2FAC8BEA-0BD2-43BB-B948-98E6E7B85364}" type="presParOf" srcId="{1D88E9DB-99AC-46F0-A5DE-5CDD724DDD5E}" destId="{A92A256F-DB48-4B0B-8D13-742AB4116798}" srcOrd="1" destOrd="0" presId="urn:microsoft.com/office/officeart/2005/8/layout/hierarchy1"/>
    <dgm:cxn modelId="{650D23E5-EEB1-47FF-A640-2966F49A82EC}" type="presParOf" srcId="{52868F6F-3499-4013-A8BA-68DA0ABBF7DB}" destId="{0E1D8A6B-19B3-411D-AA0D-15B481E05E53}" srcOrd="1" destOrd="0" presId="urn:microsoft.com/office/officeart/2005/8/layout/hierarchy1"/>
    <dgm:cxn modelId="{4E977EEE-FD5A-42CF-9839-F310F17B7429}" type="presParOf" srcId="{0E1D8A6B-19B3-411D-AA0D-15B481E05E53}" destId="{5A9CC4D1-C918-4C38-B70F-5ABF8C31C35A}" srcOrd="0" destOrd="0" presId="urn:microsoft.com/office/officeart/2005/8/layout/hierarchy1"/>
    <dgm:cxn modelId="{51AE2AC9-A7EA-46FB-B3F0-1A34CC35AACC}" type="presParOf" srcId="{0E1D8A6B-19B3-411D-AA0D-15B481E05E53}" destId="{23152526-3374-4D5D-BC67-413AB64621D9}" srcOrd="1" destOrd="0" presId="urn:microsoft.com/office/officeart/2005/8/layout/hierarchy1"/>
    <dgm:cxn modelId="{DF3E945F-4207-434F-B844-666C31F1642A}" type="presParOf" srcId="{23152526-3374-4D5D-BC67-413AB64621D9}" destId="{83ED2204-C0BE-4A38-8A93-302FE03571F1}" srcOrd="0" destOrd="0" presId="urn:microsoft.com/office/officeart/2005/8/layout/hierarchy1"/>
    <dgm:cxn modelId="{C009FF6F-EFF3-4873-8542-DD1C772DB5EB}" type="presParOf" srcId="{83ED2204-C0BE-4A38-8A93-302FE03571F1}" destId="{A1D55686-E9F7-4869-9653-2E348C772D49}" srcOrd="0" destOrd="0" presId="urn:microsoft.com/office/officeart/2005/8/layout/hierarchy1"/>
    <dgm:cxn modelId="{DFA0E408-7453-4A3F-B782-78F3E4C7DD0B}" type="presParOf" srcId="{83ED2204-C0BE-4A38-8A93-302FE03571F1}" destId="{8B85DED0-8DDC-4D7A-8E22-03A7551137C2}" srcOrd="1" destOrd="0" presId="urn:microsoft.com/office/officeart/2005/8/layout/hierarchy1"/>
    <dgm:cxn modelId="{1588249A-E718-45D1-B6AC-6A29190F1FD5}" type="presParOf" srcId="{23152526-3374-4D5D-BC67-413AB64621D9}" destId="{B1C89A39-30CD-464F-9B92-EEC09FE4C1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25FD61-69FB-49B9-95F1-3CE028B601F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187784-4C8E-46B2-BA70-77E1E93012E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Incidence Rate </a:t>
          </a:r>
        </a:p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(Adult Population)</a:t>
          </a:r>
          <a:endParaRPr lang="en-US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81CAC1-6881-4FC8-AF64-B8AC6AE0FE5D}" type="parTrans" cxnId="{67EC1411-9E68-4D36-8A8A-8CA380341A11}">
      <dgm:prSet/>
      <dgm:spPr/>
      <dgm:t>
        <a:bodyPr/>
        <a:lstStyle/>
        <a:p>
          <a:endParaRPr lang="en-US"/>
        </a:p>
      </dgm:t>
    </dgm:pt>
    <dgm:pt modelId="{E1414B1C-FADF-4EA6-8A7F-BA28B3B5C8FE}" type="sibTrans" cxnId="{67EC1411-9E68-4D36-8A8A-8CA380341A11}">
      <dgm:prSet/>
      <dgm:spPr/>
      <dgm:t>
        <a:bodyPr/>
        <a:lstStyle/>
        <a:p>
          <a:endParaRPr lang="en-US"/>
        </a:p>
      </dgm:t>
    </dgm:pt>
    <dgm:pt modelId="{90030056-A401-4AFE-A8FC-7854CC2CAE3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Updated Original Researches</a:t>
          </a:r>
          <a:endParaRPr lang="en-US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62D00-E99A-47BD-98B1-2085ED60FD6A}" type="parTrans" cxnId="{EB8BAFB4-4F72-45B5-9F2D-696D512FC1E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A16328-78B8-4CBC-B653-AB7B8EC0AD44}" type="sibTrans" cxnId="{EB8BAFB4-4F72-45B5-9F2D-696D512FC1E9}">
      <dgm:prSet/>
      <dgm:spPr/>
      <dgm:t>
        <a:bodyPr/>
        <a:lstStyle/>
        <a:p>
          <a:endParaRPr lang="en-US"/>
        </a:p>
      </dgm:t>
    </dgm:pt>
    <dgm:pt modelId="{562BFF6C-910E-427A-ABA7-DAD41BFFB28A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1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By Year of study</a:t>
          </a:r>
        </a:p>
        <a:p>
          <a:r>
            <a:rPr lang="en-US" sz="11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(2020-2025)</a:t>
          </a:r>
          <a:endParaRPr lang="en-US" sz="11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486085-B9FC-4723-8121-8DE4212550BD}" type="parTrans" cxnId="{D5033D12-0563-4594-AFD0-1D86259B1CC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32811AC-A9F3-4258-9365-B02DB2CC8D48}" type="sibTrans" cxnId="{D5033D12-0563-4594-AFD0-1D86259B1CC7}">
      <dgm:prSet/>
      <dgm:spPr/>
      <dgm:t>
        <a:bodyPr/>
        <a:lstStyle/>
        <a:p>
          <a:endParaRPr lang="en-US"/>
        </a:p>
      </dgm:t>
    </dgm:pt>
    <dgm:pt modelId="{BA0BB522-6BE5-4AF9-9AA4-C1BE4D50E88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Simple Formula for Incidence</a:t>
          </a:r>
          <a:endParaRPr lang="en-US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85118E-2A52-412D-A305-3AB94EE07923}" type="sibTrans" cxnId="{88D4362F-0323-4AA3-851E-F00072971073}">
      <dgm:prSet/>
      <dgm:spPr/>
      <dgm:t>
        <a:bodyPr/>
        <a:lstStyle/>
        <a:p>
          <a:endParaRPr lang="en-US"/>
        </a:p>
      </dgm:t>
    </dgm:pt>
    <dgm:pt modelId="{AB4614E5-1C07-4B66-911D-940282486F31}" type="parTrans" cxnId="{88D4362F-0323-4AA3-851E-F0007297107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A710DFA-9CB1-4736-B039-9397ACC14CBC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Back-Calculation</a:t>
          </a:r>
          <a:endParaRPr lang="en-US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FB5EAE-009F-4274-B25C-0ED041E59395}" type="sibTrans" cxnId="{5C819162-6A03-4A0A-9DA1-50FA2D3DDF04}">
      <dgm:prSet/>
      <dgm:spPr/>
      <dgm:t>
        <a:bodyPr/>
        <a:lstStyle/>
        <a:p>
          <a:endParaRPr lang="en-US"/>
        </a:p>
      </dgm:t>
    </dgm:pt>
    <dgm:pt modelId="{CAE5E078-9BD8-476A-A381-43BBE5015EB4}" type="parTrans" cxnId="{5C819162-6A03-4A0A-9DA1-50FA2D3DDF0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78995A6A-E76F-45C0-A14D-D5EBE41381B2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fr-FR" sz="11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Incidence = </a:t>
          </a:r>
          <a:r>
            <a:rPr lang="fr-FR" sz="1100" b="0" i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Prevalence</a:t>
          </a:r>
          <a:r>
            <a:rPr lang="fr-FR" sz="11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/ [Duration × (1 − </a:t>
          </a:r>
          <a:r>
            <a:rPr lang="fr-FR" sz="1100" b="0" i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Prevalence</a:t>
          </a:r>
          <a:r>
            <a:rPr lang="fr-FR" sz="11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)]</a:t>
          </a:r>
          <a:endParaRPr lang="en-US" sz="11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8501C1-0C8D-4EE2-9F0C-0BEEB527C56C}" type="sibTrans" cxnId="{18B8B83E-0A61-487D-9658-462ECA4DC9CA}">
      <dgm:prSet/>
      <dgm:spPr/>
      <dgm:t>
        <a:bodyPr/>
        <a:lstStyle/>
        <a:p>
          <a:endParaRPr lang="en-US"/>
        </a:p>
      </dgm:t>
    </dgm:pt>
    <dgm:pt modelId="{E2FADCAF-A610-4F85-8DE1-B2FE4B40556A}" type="parTrans" cxnId="{18B8B83E-0A61-487D-9658-462ECA4DC9CA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F47812-9024-4E1D-800C-E41A5B87C518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1) Age-specific Seroprevalence (Prevalence)</a:t>
          </a:r>
        </a:p>
        <a:p>
          <a:r>
            <a:rPr lang="en-US" sz="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2) Treatment Data (Cure)</a:t>
          </a:r>
        </a:p>
        <a:p>
          <a:r>
            <a:rPr lang="en-US" sz="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3) Mortality Data</a:t>
          </a:r>
        </a:p>
        <a:p>
          <a:r>
            <a:rPr lang="en-US" sz="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4) Epidemiology Context </a:t>
          </a:r>
          <a:r>
            <a:rPr lang="en-US" sz="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 Size of key population (PWID, Prisoners , …)</a:t>
          </a:r>
        </a:p>
      </dgm:t>
    </dgm:pt>
    <dgm:pt modelId="{98F1B857-C9B4-45A9-BBA3-7B97DFC727AC}" type="parTrans" cxnId="{C3931250-38FA-4B60-9658-708227B10E09}">
      <dgm:prSet/>
      <dgm:spPr/>
      <dgm:t>
        <a:bodyPr/>
        <a:lstStyle/>
        <a:p>
          <a:endParaRPr lang="en-US"/>
        </a:p>
      </dgm:t>
    </dgm:pt>
    <dgm:pt modelId="{AF0DA0CB-F741-4540-A31B-30ED1DA87BF8}" type="sibTrans" cxnId="{C3931250-38FA-4B60-9658-708227B10E09}">
      <dgm:prSet/>
      <dgm:spPr/>
      <dgm:t>
        <a:bodyPr/>
        <a:lstStyle/>
        <a:p>
          <a:endParaRPr lang="en-US"/>
        </a:p>
      </dgm:t>
    </dgm:pt>
    <dgm:pt modelId="{FB20DF07-4C90-4410-9C5D-1BD3AE5C0238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Dynamic Compartmental Models (e.g. SIR)</a:t>
          </a:r>
          <a:endParaRPr lang="en-US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FA4352-C6B8-4A44-9120-4C19F828B242}" type="parTrans" cxnId="{705ED12D-2EE9-4D59-8339-3C2FE87F4AA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D22E8C4-BC43-4C99-9E32-7A125427B24B}" type="sibTrans" cxnId="{705ED12D-2EE9-4D59-8339-3C2FE87F4AA9}">
      <dgm:prSet/>
      <dgm:spPr/>
      <dgm:t>
        <a:bodyPr/>
        <a:lstStyle/>
        <a:p>
          <a:endParaRPr lang="en-US"/>
        </a:p>
      </dgm:t>
    </dgm:pt>
    <dgm:pt modelId="{432A6343-FFBF-480C-AE32-4D9E456A5C61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1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Susceptible, Infected-Acute, Infected-Chronic, Treated, Recovered</a:t>
          </a:r>
          <a:endParaRPr lang="en-US" sz="11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56F20-23FB-4269-8039-30F3C521EC37}" type="parTrans" cxnId="{66990A4A-C505-459C-9FDA-34584B258E78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D870B2B-B6F3-47A9-9350-EDDDDFD9625B}" type="sibTrans" cxnId="{66990A4A-C505-459C-9FDA-34584B258E78}">
      <dgm:prSet/>
      <dgm:spPr/>
      <dgm:t>
        <a:bodyPr/>
        <a:lstStyle/>
        <a:p>
          <a:endParaRPr lang="en-US"/>
        </a:p>
      </dgm:t>
    </dgm:pt>
    <dgm:pt modelId="{02073170-653F-490F-AF86-E2077D39547F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Force-of-Infection (</a:t>
          </a:r>
          <a:r>
            <a:rPr lang="en-US" sz="12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FoI</a:t>
          </a:r>
          <a:r>
            <a:rPr lang="en-US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FE86DB-2949-4C80-B0E5-1FAB41F73A12}" type="parTrans" cxnId="{68A70F9E-DC23-46CD-9194-FD71FFF9D23F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0159880F-EE86-413F-B355-94BD0C701174}" type="sibTrans" cxnId="{68A70F9E-DC23-46CD-9194-FD71FFF9D23F}">
      <dgm:prSet/>
      <dgm:spPr/>
      <dgm:t>
        <a:bodyPr/>
        <a:lstStyle/>
        <a:p>
          <a:endParaRPr lang="en-US"/>
        </a:p>
      </dgm:t>
    </dgm:pt>
    <dgm:pt modelId="{C12C4A0A-485F-46A0-924C-E3B517A6CB40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1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Modeling from Prevalence data</a:t>
          </a:r>
          <a:endParaRPr lang="en-US" sz="11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8AEAFE-62E3-431B-A18E-C624FA633E7B}" type="parTrans" cxnId="{410088B6-1212-4222-A8C0-DFD4AC773F61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2178993-CB42-49FC-B6CB-13370C4EE842}" type="sibTrans" cxnId="{410088B6-1212-4222-A8C0-DFD4AC773F61}">
      <dgm:prSet/>
      <dgm:spPr/>
      <dgm:t>
        <a:bodyPr/>
        <a:lstStyle/>
        <a:p>
          <a:endParaRPr lang="en-US"/>
        </a:p>
      </dgm:t>
    </dgm:pt>
    <dgm:pt modelId="{3519E23E-2F62-4241-832A-5097461928D9}" type="pres">
      <dgm:prSet presAssocID="{9625FD61-69FB-49B9-95F1-3CE028B601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32AA8F9-8F0A-4150-8FB4-CE9A092746FF}" type="pres">
      <dgm:prSet presAssocID="{18187784-4C8E-46B2-BA70-77E1E93012ED}" presName="hierRoot1" presStyleCnt="0"/>
      <dgm:spPr/>
    </dgm:pt>
    <dgm:pt modelId="{CC71E4D5-A069-422A-AE6D-844E7BD86FB4}" type="pres">
      <dgm:prSet presAssocID="{18187784-4C8E-46B2-BA70-77E1E93012ED}" presName="composite" presStyleCnt="0"/>
      <dgm:spPr/>
    </dgm:pt>
    <dgm:pt modelId="{67CC4144-D25D-48F3-8F78-65D4F8F43601}" type="pres">
      <dgm:prSet presAssocID="{18187784-4C8E-46B2-BA70-77E1E93012ED}" presName="background" presStyleLbl="node0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BD876FAF-9365-49E7-9CED-554C0D388E3E}" type="pres">
      <dgm:prSet presAssocID="{18187784-4C8E-46B2-BA70-77E1E93012ED}" presName="text" presStyleLbl="fgAcc0" presStyleIdx="0" presStyleCnt="1" custScaleX="207181" custScaleY="1172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5E9896-80C3-407B-8FC2-C312BD200B35}" type="pres">
      <dgm:prSet presAssocID="{18187784-4C8E-46B2-BA70-77E1E93012ED}" presName="hierChild2" presStyleCnt="0"/>
      <dgm:spPr/>
    </dgm:pt>
    <dgm:pt modelId="{62F6E056-624E-4A0B-8F56-B55F6143ACA6}" type="pres">
      <dgm:prSet presAssocID="{F9262D00-E99A-47BD-98B1-2085ED60FD6A}" presName="Name10" presStyleLbl="parChTrans1D2" presStyleIdx="0" presStyleCnt="5"/>
      <dgm:spPr/>
      <dgm:t>
        <a:bodyPr/>
        <a:lstStyle/>
        <a:p>
          <a:endParaRPr lang="en-US"/>
        </a:p>
      </dgm:t>
    </dgm:pt>
    <dgm:pt modelId="{52868F6F-3499-4013-A8BA-68DA0ABBF7DB}" type="pres">
      <dgm:prSet presAssocID="{90030056-A401-4AFE-A8FC-7854CC2CAE36}" presName="hierRoot2" presStyleCnt="0"/>
      <dgm:spPr/>
    </dgm:pt>
    <dgm:pt modelId="{1D88E9DB-99AC-46F0-A5DE-5CDD724DDD5E}" type="pres">
      <dgm:prSet presAssocID="{90030056-A401-4AFE-A8FC-7854CC2CAE36}" presName="composite2" presStyleCnt="0"/>
      <dgm:spPr/>
    </dgm:pt>
    <dgm:pt modelId="{F47288F7-A6CE-45AF-AAA8-CDB665CBECB2}" type="pres">
      <dgm:prSet presAssocID="{90030056-A401-4AFE-A8FC-7854CC2CAE36}" presName="background2" presStyleLbl="node2" presStyleIdx="0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2A256F-DB48-4B0B-8D13-742AB4116798}" type="pres">
      <dgm:prSet presAssocID="{90030056-A401-4AFE-A8FC-7854CC2CAE36}" presName="text2" presStyleLbl="fgAcc2" presStyleIdx="0" presStyleCnt="5" custScaleX="1156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1D8A6B-19B3-411D-AA0D-15B481E05E53}" type="pres">
      <dgm:prSet presAssocID="{90030056-A401-4AFE-A8FC-7854CC2CAE36}" presName="hierChild3" presStyleCnt="0"/>
      <dgm:spPr/>
    </dgm:pt>
    <dgm:pt modelId="{5A9CC4D1-C918-4C38-B70F-5ABF8C31C35A}" type="pres">
      <dgm:prSet presAssocID="{DC486085-B9FC-4723-8121-8DE4212550BD}" presName="Name17" presStyleLbl="parChTrans1D3" presStyleIdx="0" presStyleCnt="5"/>
      <dgm:spPr/>
      <dgm:t>
        <a:bodyPr/>
        <a:lstStyle/>
        <a:p>
          <a:endParaRPr lang="en-US"/>
        </a:p>
      </dgm:t>
    </dgm:pt>
    <dgm:pt modelId="{23152526-3374-4D5D-BC67-413AB64621D9}" type="pres">
      <dgm:prSet presAssocID="{562BFF6C-910E-427A-ABA7-DAD41BFFB28A}" presName="hierRoot3" presStyleCnt="0"/>
      <dgm:spPr/>
    </dgm:pt>
    <dgm:pt modelId="{83ED2204-C0BE-4A38-8A93-302FE03571F1}" type="pres">
      <dgm:prSet presAssocID="{562BFF6C-910E-427A-ABA7-DAD41BFFB28A}" presName="composite3" presStyleCnt="0"/>
      <dgm:spPr/>
    </dgm:pt>
    <dgm:pt modelId="{A1D55686-E9F7-4869-9653-2E348C772D49}" type="pres">
      <dgm:prSet presAssocID="{562BFF6C-910E-427A-ABA7-DAD41BFFB28A}" presName="background3" presStyleLbl="node3" presStyleIdx="0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8B85DED0-8DDC-4D7A-8E22-03A7551137C2}" type="pres">
      <dgm:prSet presAssocID="{562BFF6C-910E-427A-ABA7-DAD41BFFB28A}" presName="text3" presStyleLbl="fgAcc3" presStyleIdx="0" presStyleCnt="5" custScaleX="1149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C89A39-30CD-464F-9B92-EEC09FE4C15C}" type="pres">
      <dgm:prSet presAssocID="{562BFF6C-910E-427A-ABA7-DAD41BFFB28A}" presName="hierChild4" presStyleCnt="0"/>
      <dgm:spPr/>
    </dgm:pt>
    <dgm:pt modelId="{ABD590BE-6119-4B3D-B546-65ABADFC551C}" type="pres">
      <dgm:prSet presAssocID="{AB4614E5-1C07-4B66-911D-940282486F31}" presName="Name10" presStyleLbl="parChTrans1D2" presStyleIdx="1" presStyleCnt="5"/>
      <dgm:spPr/>
      <dgm:t>
        <a:bodyPr/>
        <a:lstStyle/>
        <a:p>
          <a:endParaRPr lang="en-US"/>
        </a:p>
      </dgm:t>
    </dgm:pt>
    <dgm:pt modelId="{3A78E026-3C5A-4AA0-8ABA-02EE33C59E15}" type="pres">
      <dgm:prSet presAssocID="{BA0BB522-6BE5-4AF9-9AA4-C1BE4D50E886}" presName="hierRoot2" presStyleCnt="0"/>
      <dgm:spPr/>
    </dgm:pt>
    <dgm:pt modelId="{4B2E9B64-58A7-447B-B491-82D598B52922}" type="pres">
      <dgm:prSet presAssocID="{BA0BB522-6BE5-4AF9-9AA4-C1BE4D50E886}" presName="composite2" presStyleCnt="0"/>
      <dgm:spPr/>
    </dgm:pt>
    <dgm:pt modelId="{1EE1B70D-8179-4ECC-B036-840D002F943B}" type="pres">
      <dgm:prSet presAssocID="{BA0BB522-6BE5-4AF9-9AA4-C1BE4D50E886}" presName="background2" presStyleLbl="node2" presStyleIdx="1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0A49C22D-2920-41D4-AC21-BB48844637A5}" type="pres">
      <dgm:prSet presAssocID="{BA0BB522-6BE5-4AF9-9AA4-C1BE4D50E886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3CC60-3811-4123-8F20-65ED00CF9300}" type="pres">
      <dgm:prSet presAssocID="{BA0BB522-6BE5-4AF9-9AA4-C1BE4D50E886}" presName="hierChild3" presStyleCnt="0"/>
      <dgm:spPr/>
    </dgm:pt>
    <dgm:pt modelId="{A09419D7-2CA4-4FB2-B385-98CCC4057621}" type="pres">
      <dgm:prSet presAssocID="{E2FADCAF-A610-4F85-8DE1-B2FE4B40556A}" presName="Name17" presStyleLbl="parChTrans1D3" presStyleIdx="1" presStyleCnt="5"/>
      <dgm:spPr/>
      <dgm:t>
        <a:bodyPr/>
        <a:lstStyle/>
        <a:p>
          <a:endParaRPr lang="en-US"/>
        </a:p>
      </dgm:t>
    </dgm:pt>
    <dgm:pt modelId="{D2787846-EEE1-4039-A417-C6A298F2F9E3}" type="pres">
      <dgm:prSet presAssocID="{78995A6A-E76F-45C0-A14D-D5EBE41381B2}" presName="hierRoot3" presStyleCnt="0"/>
      <dgm:spPr/>
    </dgm:pt>
    <dgm:pt modelId="{5CD567C4-E355-45BC-8C0B-53443F2A895A}" type="pres">
      <dgm:prSet presAssocID="{78995A6A-E76F-45C0-A14D-D5EBE41381B2}" presName="composite3" presStyleCnt="0"/>
      <dgm:spPr/>
    </dgm:pt>
    <dgm:pt modelId="{8725E4A3-9097-419F-81F1-F3269B829D45}" type="pres">
      <dgm:prSet presAssocID="{78995A6A-E76F-45C0-A14D-D5EBE41381B2}" presName="background3" presStyleLbl="node3" presStyleIdx="1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FF30F5-E9AD-40D3-8A0E-876EDC82E49F}" type="pres">
      <dgm:prSet presAssocID="{78995A6A-E76F-45C0-A14D-D5EBE41381B2}" presName="text3" presStyleLbl="fgAcc3" presStyleIdx="1" presStyleCnt="5" custScaleX="1082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7327F0-CAEA-4DAD-91DD-46A50BC9AAC7}" type="pres">
      <dgm:prSet presAssocID="{78995A6A-E76F-45C0-A14D-D5EBE41381B2}" presName="hierChild4" presStyleCnt="0"/>
      <dgm:spPr/>
    </dgm:pt>
    <dgm:pt modelId="{6B1E4527-5BC3-41EF-893A-DB4B974B3B37}" type="pres">
      <dgm:prSet presAssocID="{CAE5E078-9BD8-476A-A381-43BBE5015EB4}" presName="Name10" presStyleLbl="parChTrans1D2" presStyleIdx="2" presStyleCnt="5"/>
      <dgm:spPr/>
      <dgm:t>
        <a:bodyPr/>
        <a:lstStyle/>
        <a:p>
          <a:endParaRPr lang="en-US"/>
        </a:p>
      </dgm:t>
    </dgm:pt>
    <dgm:pt modelId="{93CB34CA-A44A-4FF7-A985-685F7F9D9F3E}" type="pres">
      <dgm:prSet presAssocID="{DA710DFA-9CB1-4736-B039-9397ACC14CBC}" presName="hierRoot2" presStyleCnt="0"/>
      <dgm:spPr/>
    </dgm:pt>
    <dgm:pt modelId="{B317BF63-C7B1-483C-A9D6-4C3653026924}" type="pres">
      <dgm:prSet presAssocID="{DA710DFA-9CB1-4736-B039-9397ACC14CBC}" presName="composite2" presStyleCnt="0"/>
      <dgm:spPr/>
    </dgm:pt>
    <dgm:pt modelId="{677DD609-7368-4E65-97DB-23FF27AD91C9}" type="pres">
      <dgm:prSet presAssocID="{DA710DFA-9CB1-4736-B039-9397ACC14CBC}" presName="background2" presStyleLbl="node2" presStyleIdx="2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FED79F87-FA85-43E3-AE60-B6FCAD2DF682}" type="pres">
      <dgm:prSet presAssocID="{DA710DFA-9CB1-4736-B039-9397ACC14CBC}" presName="text2" presStyleLbl="fgAcc2" presStyleIdx="2" presStyleCnt="5" custScaleX="1210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AE8FA5-2846-4D42-808B-B34E6BD3BFBD}" type="pres">
      <dgm:prSet presAssocID="{DA710DFA-9CB1-4736-B039-9397ACC14CBC}" presName="hierChild3" presStyleCnt="0"/>
      <dgm:spPr/>
    </dgm:pt>
    <dgm:pt modelId="{739C423F-082C-4812-B3B0-6FC23D7E63BF}" type="pres">
      <dgm:prSet presAssocID="{98F1B857-C9B4-45A9-BBA3-7B97DFC727AC}" presName="Name17" presStyleLbl="parChTrans1D3" presStyleIdx="2" presStyleCnt="5"/>
      <dgm:spPr/>
      <dgm:t>
        <a:bodyPr/>
        <a:lstStyle/>
        <a:p>
          <a:endParaRPr lang="en-US"/>
        </a:p>
      </dgm:t>
    </dgm:pt>
    <dgm:pt modelId="{4D763ABB-D1D7-465C-A0F6-EAFA897BD938}" type="pres">
      <dgm:prSet presAssocID="{83F47812-9024-4E1D-800C-E41A5B87C518}" presName="hierRoot3" presStyleCnt="0"/>
      <dgm:spPr/>
    </dgm:pt>
    <dgm:pt modelId="{ECF51B7C-D54D-4791-AFE3-C1CAC8BD8E7D}" type="pres">
      <dgm:prSet presAssocID="{83F47812-9024-4E1D-800C-E41A5B87C518}" presName="composite3" presStyleCnt="0"/>
      <dgm:spPr/>
    </dgm:pt>
    <dgm:pt modelId="{45FAC398-F317-4C1F-B7B5-72B37BF03AE7}" type="pres">
      <dgm:prSet presAssocID="{83F47812-9024-4E1D-800C-E41A5B87C518}" presName="background3" presStyleLbl="node3" presStyleIdx="2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810A1A6B-10A4-449E-B3C5-0605EEA8E8EB}" type="pres">
      <dgm:prSet presAssocID="{83F47812-9024-4E1D-800C-E41A5B87C518}" presName="text3" presStyleLbl="fgAcc3" presStyleIdx="2" presStyleCnt="5" custScaleX="1344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F45D2C-1884-4710-AA4A-17162F79A483}" type="pres">
      <dgm:prSet presAssocID="{83F47812-9024-4E1D-800C-E41A5B87C518}" presName="hierChild4" presStyleCnt="0"/>
      <dgm:spPr/>
    </dgm:pt>
    <dgm:pt modelId="{A071C77F-1AF2-4AB4-A87C-9CCB3A361B8F}" type="pres">
      <dgm:prSet presAssocID="{9CFA4352-C6B8-4A44-9120-4C19F828B242}" presName="Name10" presStyleLbl="parChTrans1D2" presStyleIdx="3" presStyleCnt="5"/>
      <dgm:spPr/>
      <dgm:t>
        <a:bodyPr/>
        <a:lstStyle/>
        <a:p>
          <a:endParaRPr lang="en-US"/>
        </a:p>
      </dgm:t>
    </dgm:pt>
    <dgm:pt modelId="{BDEBCC71-622D-47C3-9A94-3B3ED7AC4952}" type="pres">
      <dgm:prSet presAssocID="{FB20DF07-4C90-4410-9C5D-1BD3AE5C0238}" presName="hierRoot2" presStyleCnt="0"/>
      <dgm:spPr/>
    </dgm:pt>
    <dgm:pt modelId="{18DF2F45-0B32-4156-B4D6-6A4903176184}" type="pres">
      <dgm:prSet presAssocID="{FB20DF07-4C90-4410-9C5D-1BD3AE5C0238}" presName="composite2" presStyleCnt="0"/>
      <dgm:spPr/>
    </dgm:pt>
    <dgm:pt modelId="{6DCD284F-49EF-4DA8-9B93-EC72E0118126}" type="pres">
      <dgm:prSet presAssocID="{FB20DF07-4C90-4410-9C5D-1BD3AE5C0238}" presName="background2" presStyleLbl="node2" presStyleIdx="3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99861E04-4F5A-4233-8202-3A8D450CEBBB}" type="pres">
      <dgm:prSet presAssocID="{FB20DF07-4C90-4410-9C5D-1BD3AE5C0238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A6CCFA-B5CD-4036-B30F-C3CFF0E3DF98}" type="pres">
      <dgm:prSet presAssocID="{FB20DF07-4C90-4410-9C5D-1BD3AE5C0238}" presName="hierChild3" presStyleCnt="0"/>
      <dgm:spPr/>
    </dgm:pt>
    <dgm:pt modelId="{0CF70935-59B2-4C88-9A09-774F64415928}" type="pres">
      <dgm:prSet presAssocID="{7E156F20-23FB-4269-8039-30F3C521EC37}" presName="Name17" presStyleLbl="parChTrans1D3" presStyleIdx="3" presStyleCnt="5"/>
      <dgm:spPr/>
      <dgm:t>
        <a:bodyPr/>
        <a:lstStyle/>
        <a:p>
          <a:endParaRPr lang="en-US"/>
        </a:p>
      </dgm:t>
    </dgm:pt>
    <dgm:pt modelId="{7A805116-5B9C-4E2F-8A8E-EB23BD0FC6CA}" type="pres">
      <dgm:prSet presAssocID="{432A6343-FFBF-480C-AE32-4D9E456A5C61}" presName="hierRoot3" presStyleCnt="0"/>
      <dgm:spPr/>
    </dgm:pt>
    <dgm:pt modelId="{2AAAAF8E-334A-4C00-96F0-F9E39BD1CFC1}" type="pres">
      <dgm:prSet presAssocID="{432A6343-FFBF-480C-AE32-4D9E456A5C61}" presName="composite3" presStyleCnt="0"/>
      <dgm:spPr/>
    </dgm:pt>
    <dgm:pt modelId="{EBB4DFCB-C8E7-4BCD-9715-F8FE2FDAFB8F}" type="pres">
      <dgm:prSet presAssocID="{432A6343-FFBF-480C-AE32-4D9E456A5C61}" presName="background3" presStyleLbl="node3" presStyleIdx="3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2CA5C235-A5DA-4EB3-BEA0-E437CB27EE9C}" type="pres">
      <dgm:prSet presAssocID="{432A6343-FFBF-480C-AE32-4D9E456A5C61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05043E-80FE-4AE4-8FCF-CC4E0DADB152}" type="pres">
      <dgm:prSet presAssocID="{432A6343-FFBF-480C-AE32-4D9E456A5C61}" presName="hierChild4" presStyleCnt="0"/>
      <dgm:spPr/>
    </dgm:pt>
    <dgm:pt modelId="{E5DDD329-C6DB-41BC-91DF-9EF0A3E42349}" type="pres">
      <dgm:prSet presAssocID="{F8FE86DB-2949-4C80-B0E5-1FAB41F73A12}" presName="Name10" presStyleLbl="parChTrans1D2" presStyleIdx="4" presStyleCnt="5"/>
      <dgm:spPr/>
      <dgm:t>
        <a:bodyPr/>
        <a:lstStyle/>
        <a:p>
          <a:endParaRPr lang="en-US"/>
        </a:p>
      </dgm:t>
    </dgm:pt>
    <dgm:pt modelId="{E3BB0914-BECF-4ED6-BD76-B23C6D244E43}" type="pres">
      <dgm:prSet presAssocID="{02073170-653F-490F-AF86-E2077D39547F}" presName="hierRoot2" presStyleCnt="0"/>
      <dgm:spPr/>
    </dgm:pt>
    <dgm:pt modelId="{5F802E49-F510-48BB-B102-16E2589E9E82}" type="pres">
      <dgm:prSet presAssocID="{02073170-653F-490F-AF86-E2077D39547F}" presName="composite2" presStyleCnt="0"/>
      <dgm:spPr/>
    </dgm:pt>
    <dgm:pt modelId="{FAB3D612-D3A1-4DB8-BFA3-819E5FF2F6F6}" type="pres">
      <dgm:prSet presAssocID="{02073170-653F-490F-AF86-E2077D39547F}" presName="background2" presStyleLbl="node2" presStyleIdx="4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1EEAEFA0-ECF9-4310-9C1E-52FB7777C07A}" type="pres">
      <dgm:prSet presAssocID="{02073170-653F-490F-AF86-E2077D39547F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4C613D-AAED-456A-AB67-ADF1A75CC099}" type="pres">
      <dgm:prSet presAssocID="{02073170-653F-490F-AF86-E2077D39547F}" presName="hierChild3" presStyleCnt="0"/>
      <dgm:spPr/>
    </dgm:pt>
    <dgm:pt modelId="{688865AA-48CF-4B91-B967-65FA422D5472}" type="pres">
      <dgm:prSet presAssocID="{B78AEAFE-62E3-431B-A18E-C624FA633E7B}" presName="Name17" presStyleLbl="parChTrans1D3" presStyleIdx="4" presStyleCnt="5"/>
      <dgm:spPr/>
      <dgm:t>
        <a:bodyPr/>
        <a:lstStyle/>
        <a:p>
          <a:endParaRPr lang="en-US"/>
        </a:p>
      </dgm:t>
    </dgm:pt>
    <dgm:pt modelId="{69554894-4692-4934-8670-C9CAD879BE0D}" type="pres">
      <dgm:prSet presAssocID="{C12C4A0A-485F-46A0-924C-E3B517A6CB40}" presName="hierRoot3" presStyleCnt="0"/>
      <dgm:spPr/>
    </dgm:pt>
    <dgm:pt modelId="{3EBCC78C-2EDA-47C3-A49B-A3A5A6D9768B}" type="pres">
      <dgm:prSet presAssocID="{C12C4A0A-485F-46A0-924C-E3B517A6CB40}" presName="composite3" presStyleCnt="0"/>
      <dgm:spPr/>
    </dgm:pt>
    <dgm:pt modelId="{F9E75BE8-4F2A-452A-801E-68D36CC654C4}" type="pres">
      <dgm:prSet presAssocID="{C12C4A0A-485F-46A0-924C-E3B517A6CB40}" presName="background3" presStyleLbl="node3" presStyleIdx="4" presStyleCnt="5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EC581ED1-D0EB-4215-AE73-8275A804FD8A}" type="pres">
      <dgm:prSet presAssocID="{C12C4A0A-485F-46A0-924C-E3B517A6CB40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737D8F-D079-4790-BCFB-8FC6FF8E5BFC}" type="pres">
      <dgm:prSet presAssocID="{C12C4A0A-485F-46A0-924C-E3B517A6CB40}" presName="hierChild4" presStyleCnt="0"/>
      <dgm:spPr/>
    </dgm:pt>
  </dgm:ptLst>
  <dgm:cxnLst>
    <dgm:cxn modelId="{67EC1411-9E68-4D36-8A8A-8CA380341A11}" srcId="{9625FD61-69FB-49B9-95F1-3CE028B601F1}" destId="{18187784-4C8E-46B2-BA70-77E1E93012ED}" srcOrd="0" destOrd="0" parTransId="{7C81CAC1-6881-4FC8-AF64-B8AC6AE0FE5D}" sibTransId="{E1414B1C-FADF-4EA6-8A7F-BA28B3B5C8FE}"/>
    <dgm:cxn modelId="{18B8B83E-0A61-487D-9658-462ECA4DC9CA}" srcId="{BA0BB522-6BE5-4AF9-9AA4-C1BE4D50E886}" destId="{78995A6A-E76F-45C0-A14D-D5EBE41381B2}" srcOrd="0" destOrd="0" parTransId="{E2FADCAF-A610-4F85-8DE1-B2FE4B40556A}" sibTransId="{278501C1-0C8D-4EE2-9F0C-0BEEB527C56C}"/>
    <dgm:cxn modelId="{B10E0CC1-308A-4227-9212-F3BBFA9BBBE2}" type="presOf" srcId="{18187784-4C8E-46B2-BA70-77E1E93012ED}" destId="{BD876FAF-9365-49E7-9CED-554C0D388E3E}" srcOrd="0" destOrd="0" presId="urn:microsoft.com/office/officeart/2005/8/layout/hierarchy1"/>
    <dgm:cxn modelId="{CF22B0FE-4AEF-4F9E-846B-F77A6D46C57F}" type="presOf" srcId="{562BFF6C-910E-427A-ABA7-DAD41BFFB28A}" destId="{8B85DED0-8DDC-4D7A-8E22-03A7551137C2}" srcOrd="0" destOrd="0" presId="urn:microsoft.com/office/officeart/2005/8/layout/hierarchy1"/>
    <dgm:cxn modelId="{7D022296-4CF1-4A8C-850A-EF64E8B5256E}" type="presOf" srcId="{9625FD61-69FB-49B9-95F1-3CE028B601F1}" destId="{3519E23E-2F62-4241-832A-5097461928D9}" srcOrd="0" destOrd="0" presId="urn:microsoft.com/office/officeart/2005/8/layout/hierarchy1"/>
    <dgm:cxn modelId="{D5033D12-0563-4594-AFD0-1D86259B1CC7}" srcId="{90030056-A401-4AFE-A8FC-7854CC2CAE36}" destId="{562BFF6C-910E-427A-ABA7-DAD41BFFB28A}" srcOrd="0" destOrd="0" parTransId="{DC486085-B9FC-4723-8121-8DE4212550BD}" sibTransId="{B32811AC-A9F3-4258-9365-B02DB2CC8D48}"/>
    <dgm:cxn modelId="{481C63E2-5022-4244-8D8F-769E7CB98803}" type="presOf" srcId="{DC486085-B9FC-4723-8121-8DE4212550BD}" destId="{5A9CC4D1-C918-4C38-B70F-5ABF8C31C35A}" srcOrd="0" destOrd="0" presId="urn:microsoft.com/office/officeart/2005/8/layout/hierarchy1"/>
    <dgm:cxn modelId="{705ED12D-2EE9-4D59-8339-3C2FE87F4AA9}" srcId="{18187784-4C8E-46B2-BA70-77E1E93012ED}" destId="{FB20DF07-4C90-4410-9C5D-1BD3AE5C0238}" srcOrd="3" destOrd="0" parTransId="{9CFA4352-C6B8-4A44-9120-4C19F828B242}" sibTransId="{8D22E8C4-BC43-4C99-9E32-7A125427B24B}"/>
    <dgm:cxn modelId="{51522D96-C51D-45C6-BC3A-47111E81E8CE}" type="presOf" srcId="{78995A6A-E76F-45C0-A14D-D5EBE41381B2}" destId="{A9FF30F5-E9AD-40D3-8A0E-876EDC82E49F}" srcOrd="0" destOrd="0" presId="urn:microsoft.com/office/officeart/2005/8/layout/hierarchy1"/>
    <dgm:cxn modelId="{5DC3E310-6DBB-4505-A5C5-AC4617C9C1B5}" type="presOf" srcId="{02073170-653F-490F-AF86-E2077D39547F}" destId="{1EEAEFA0-ECF9-4310-9C1E-52FB7777C07A}" srcOrd="0" destOrd="0" presId="urn:microsoft.com/office/officeart/2005/8/layout/hierarchy1"/>
    <dgm:cxn modelId="{68A70F9E-DC23-46CD-9194-FD71FFF9D23F}" srcId="{18187784-4C8E-46B2-BA70-77E1E93012ED}" destId="{02073170-653F-490F-AF86-E2077D39547F}" srcOrd="4" destOrd="0" parTransId="{F8FE86DB-2949-4C80-B0E5-1FAB41F73A12}" sibTransId="{0159880F-EE86-413F-B355-94BD0C701174}"/>
    <dgm:cxn modelId="{5C819162-6A03-4A0A-9DA1-50FA2D3DDF04}" srcId="{18187784-4C8E-46B2-BA70-77E1E93012ED}" destId="{DA710DFA-9CB1-4736-B039-9397ACC14CBC}" srcOrd="2" destOrd="0" parTransId="{CAE5E078-9BD8-476A-A381-43BBE5015EB4}" sibTransId="{E8FB5EAE-009F-4274-B25C-0ED041E59395}"/>
    <dgm:cxn modelId="{D26AA11F-22FB-4B74-A148-25258B82E9B0}" type="presOf" srcId="{83F47812-9024-4E1D-800C-E41A5B87C518}" destId="{810A1A6B-10A4-449E-B3C5-0605EEA8E8EB}" srcOrd="0" destOrd="0" presId="urn:microsoft.com/office/officeart/2005/8/layout/hierarchy1"/>
    <dgm:cxn modelId="{55B496DD-8326-4964-85DC-BFBCD1DD5189}" type="presOf" srcId="{432A6343-FFBF-480C-AE32-4D9E456A5C61}" destId="{2CA5C235-A5DA-4EB3-BEA0-E437CB27EE9C}" srcOrd="0" destOrd="0" presId="urn:microsoft.com/office/officeart/2005/8/layout/hierarchy1"/>
    <dgm:cxn modelId="{BDC7BACF-D03A-443C-A25B-07AA57E79A9C}" type="presOf" srcId="{F9262D00-E99A-47BD-98B1-2085ED60FD6A}" destId="{62F6E056-624E-4A0B-8F56-B55F6143ACA6}" srcOrd="0" destOrd="0" presId="urn:microsoft.com/office/officeart/2005/8/layout/hierarchy1"/>
    <dgm:cxn modelId="{E27497C3-BE30-4E49-8619-B58FA8B3F35C}" type="presOf" srcId="{7E156F20-23FB-4269-8039-30F3C521EC37}" destId="{0CF70935-59B2-4C88-9A09-774F64415928}" srcOrd="0" destOrd="0" presId="urn:microsoft.com/office/officeart/2005/8/layout/hierarchy1"/>
    <dgm:cxn modelId="{627BA680-22B5-4778-AB48-42A56D185615}" type="presOf" srcId="{F8FE86DB-2949-4C80-B0E5-1FAB41F73A12}" destId="{E5DDD329-C6DB-41BC-91DF-9EF0A3E42349}" srcOrd="0" destOrd="0" presId="urn:microsoft.com/office/officeart/2005/8/layout/hierarchy1"/>
    <dgm:cxn modelId="{C3931250-38FA-4B60-9658-708227B10E09}" srcId="{DA710DFA-9CB1-4736-B039-9397ACC14CBC}" destId="{83F47812-9024-4E1D-800C-E41A5B87C518}" srcOrd="0" destOrd="0" parTransId="{98F1B857-C9B4-45A9-BBA3-7B97DFC727AC}" sibTransId="{AF0DA0CB-F741-4540-A31B-30ED1DA87BF8}"/>
    <dgm:cxn modelId="{012B2832-C3F0-4C6E-9971-551CB28137B3}" type="presOf" srcId="{FB20DF07-4C90-4410-9C5D-1BD3AE5C0238}" destId="{99861E04-4F5A-4233-8202-3A8D450CEBBB}" srcOrd="0" destOrd="0" presId="urn:microsoft.com/office/officeart/2005/8/layout/hierarchy1"/>
    <dgm:cxn modelId="{BC5C2063-B09C-4048-9193-45348530AD1A}" type="presOf" srcId="{9CFA4352-C6B8-4A44-9120-4C19F828B242}" destId="{A071C77F-1AF2-4AB4-A87C-9CCB3A361B8F}" srcOrd="0" destOrd="0" presId="urn:microsoft.com/office/officeart/2005/8/layout/hierarchy1"/>
    <dgm:cxn modelId="{77C61AE8-27E1-4BC8-8FE3-480B011A0886}" type="presOf" srcId="{CAE5E078-9BD8-476A-A381-43BBE5015EB4}" destId="{6B1E4527-5BC3-41EF-893A-DB4B974B3B37}" srcOrd="0" destOrd="0" presId="urn:microsoft.com/office/officeart/2005/8/layout/hierarchy1"/>
    <dgm:cxn modelId="{0B1BD51F-81A2-499D-B203-B3D3055B0C99}" type="presOf" srcId="{B78AEAFE-62E3-431B-A18E-C624FA633E7B}" destId="{688865AA-48CF-4B91-B967-65FA422D5472}" srcOrd="0" destOrd="0" presId="urn:microsoft.com/office/officeart/2005/8/layout/hierarchy1"/>
    <dgm:cxn modelId="{2E72080A-6767-43FC-B38A-DE85D3199ACF}" type="presOf" srcId="{90030056-A401-4AFE-A8FC-7854CC2CAE36}" destId="{A92A256F-DB48-4B0B-8D13-742AB4116798}" srcOrd="0" destOrd="0" presId="urn:microsoft.com/office/officeart/2005/8/layout/hierarchy1"/>
    <dgm:cxn modelId="{EB8BAFB4-4F72-45B5-9F2D-696D512FC1E9}" srcId="{18187784-4C8E-46B2-BA70-77E1E93012ED}" destId="{90030056-A401-4AFE-A8FC-7854CC2CAE36}" srcOrd="0" destOrd="0" parTransId="{F9262D00-E99A-47BD-98B1-2085ED60FD6A}" sibTransId="{88A16328-78B8-4CBC-B653-AB7B8EC0AD44}"/>
    <dgm:cxn modelId="{88D4362F-0323-4AA3-851E-F00072971073}" srcId="{18187784-4C8E-46B2-BA70-77E1E93012ED}" destId="{BA0BB522-6BE5-4AF9-9AA4-C1BE4D50E886}" srcOrd="1" destOrd="0" parTransId="{AB4614E5-1C07-4B66-911D-940282486F31}" sibTransId="{2285118E-2A52-412D-A305-3AB94EE07923}"/>
    <dgm:cxn modelId="{E5284BAF-7CE9-4663-8C7C-3955A5A3EBD6}" type="presOf" srcId="{C12C4A0A-485F-46A0-924C-E3B517A6CB40}" destId="{EC581ED1-D0EB-4215-AE73-8275A804FD8A}" srcOrd="0" destOrd="0" presId="urn:microsoft.com/office/officeart/2005/8/layout/hierarchy1"/>
    <dgm:cxn modelId="{410088B6-1212-4222-A8C0-DFD4AC773F61}" srcId="{02073170-653F-490F-AF86-E2077D39547F}" destId="{C12C4A0A-485F-46A0-924C-E3B517A6CB40}" srcOrd="0" destOrd="0" parTransId="{B78AEAFE-62E3-431B-A18E-C624FA633E7B}" sibTransId="{D2178993-CB42-49FC-B6CB-13370C4EE842}"/>
    <dgm:cxn modelId="{EE213A11-4863-4C04-A652-4A1CADA175D1}" type="presOf" srcId="{E2FADCAF-A610-4F85-8DE1-B2FE4B40556A}" destId="{A09419D7-2CA4-4FB2-B385-98CCC4057621}" srcOrd="0" destOrd="0" presId="urn:microsoft.com/office/officeart/2005/8/layout/hierarchy1"/>
    <dgm:cxn modelId="{4EA47A83-2455-445F-A40F-E2FCDAAA5E19}" type="presOf" srcId="{98F1B857-C9B4-45A9-BBA3-7B97DFC727AC}" destId="{739C423F-082C-4812-B3B0-6FC23D7E63BF}" srcOrd="0" destOrd="0" presId="urn:microsoft.com/office/officeart/2005/8/layout/hierarchy1"/>
    <dgm:cxn modelId="{66990A4A-C505-459C-9FDA-34584B258E78}" srcId="{FB20DF07-4C90-4410-9C5D-1BD3AE5C0238}" destId="{432A6343-FFBF-480C-AE32-4D9E456A5C61}" srcOrd="0" destOrd="0" parTransId="{7E156F20-23FB-4269-8039-30F3C521EC37}" sibTransId="{6D870B2B-B6F3-47A9-9350-EDDDDFD9625B}"/>
    <dgm:cxn modelId="{A6209B88-0990-4D93-8E2E-358FE1F0738F}" type="presOf" srcId="{AB4614E5-1C07-4B66-911D-940282486F31}" destId="{ABD590BE-6119-4B3D-B546-65ABADFC551C}" srcOrd="0" destOrd="0" presId="urn:microsoft.com/office/officeart/2005/8/layout/hierarchy1"/>
    <dgm:cxn modelId="{D5C70979-07B8-4BB4-B939-7BC33047B6D1}" type="presOf" srcId="{BA0BB522-6BE5-4AF9-9AA4-C1BE4D50E886}" destId="{0A49C22D-2920-41D4-AC21-BB48844637A5}" srcOrd="0" destOrd="0" presId="urn:microsoft.com/office/officeart/2005/8/layout/hierarchy1"/>
    <dgm:cxn modelId="{A0945E26-7B69-44E2-BCD0-E9449850590A}" type="presOf" srcId="{DA710DFA-9CB1-4736-B039-9397ACC14CBC}" destId="{FED79F87-FA85-43E3-AE60-B6FCAD2DF682}" srcOrd="0" destOrd="0" presId="urn:microsoft.com/office/officeart/2005/8/layout/hierarchy1"/>
    <dgm:cxn modelId="{6595800B-F7B8-4DBF-9468-4CD9AAEDE9C1}" type="presParOf" srcId="{3519E23E-2F62-4241-832A-5097461928D9}" destId="{C32AA8F9-8F0A-4150-8FB4-CE9A092746FF}" srcOrd="0" destOrd="0" presId="urn:microsoft.com/office/officeart/2005/8/layout/hierarchy1"/>
    <dgm:cxn modelId="{8AF09C13-608A-4054-9224-8482ABB294A3}" type="presParOf" srcId="{C32AA8F9-8F0A-4150-8FB4-CE9A092746FF}" destId="{CC71E4D5-A069-422A-AE6D-844E7BD86FB4}" srcOrd="0" destOrd="0" presId="urn:microsoft.com/office/officeart/2005/8/layout/hierarchy1"/>
    <dgm:cxn modelId="{76F50939-736A-423A-ADF2-BB9EBCE2BA6B}" type="presParOf" srcId="{CC71E4D5-A069-422A-AE6D-844E7BD86FB4}" destId="{67CC4144-D25D-48F3-8F78-65D4F8F43601}" srcOrd="0" destOrd="0" presId="urn:microsoft.com/office/officeart/2005/8/layout/hierarchy1"/>
    <dgm:cxn modelId="{544652A4-2038-4E2E-856F-1D60C4E45E03}" type="presParOf" srcId="{CC71E4D5-A069-422A-AE6D-844E7BD86FB4}" destId="{BD876FAF-9365-49E7-9CED-554C0D388E3E}" srcOrd="1" destOrd="0" presId="urn:microsoft.com/office/officeart/2005/8/layout/hierarchy1"/>
    <dgm:cxn modelId="{FB192762-D75B-4F28-A749-0DAC915EF7E9}" type="presParOf" srcId="{C32AA8F9-8F0A-4150-8FB4-CE9A092746FF}" destId="{B25E9896-80C3-407B-8FC2-C312BD200B35}" srcOrd="1" destOrd="0" presId="urn:microsoft.com/office/officeart/2005/8/layout/hierarchy1"/>
    <dgm:cxn modelId="{7FA0AF37-EC7C-4170-BB8D-50D63DFC4D62}" type="presParOf" srcId="{B25E9896-80C3-407B-8FC2-C312BD200B35}" destId="{62F6E056-624E-4A0B-8F56-B55F6143ACA6}" srcOrd="0" destOrd="0" presId="urn:microsoft.com/office/officeart/2005/8/layout/hierarchy1"/>
    <dgm:cxn modelId="{76E8F442-8DC0-4789-9006-9F265DD19F95}" type="presParOf" srcId="{B25E9896-80C3-407B-8FC2-C312BD200B35}" destId="{52868F6F-3499-4013-A8BA-68DA0ABBF7DB}" srcOrd="1" destOrd="0" presId="urn:microsoft.com/office/officeart/2005/8/layout/hierarchy1"/>
    <dgm:cxn modelId="{6F3A716C-BD28-4278-B586-CB3F881E5AB3}" type="presParOf" srcId="{52868F6F-3499-4013-A8BA-68DA0ABBF7DB}" destId="{1D88E9DB-99AC-46F0-A5DE-5CDD724DDD5E}" srcOrd="0" destOrd="0" presId="urn:microsoft.com/office/officeart/2005/8/layout/hierarchy1"/>
    <dgm:cxn modelId="{0A7A76B8-E6A0-412D-9CCF-2CB272D77582}" type="presParOf" srcId="{1D88E9DB-99AC-46F0-A5DE-5CDD724DDD5E}" destId="{F47288F7-A6CE-45AF-AAA8-CDB665CBECB2}" srcOrd="0" destOrd="0" presId="urn:microsoft.com/office/officeart/2005/8/layout/hierarchy1"/>
    <dgm:cxn modelId="{26B8EC58-7E23-4153-82FD-5E4E113AF7A8}" type="presParOf" srcId="{1D88E9DB-99AC-46F0-A5DE-5CDD724DDD5E}" destId="{A92A256F-DB48-4B0B-8D13-742AB4116798}" srcOrd="1" destOrd="0" presId="urn:microsoft.com/office/officeart/2005/8/layout/hierarchy1"/>
    <dgm:cxn modelId="{BB0FD74E-4975-4434-8A49-570D7F3E2837}" type="presParOf" srcId="{52868F6F-3499-4013-A8BA-68DA0ABBF7DB}" destId="{0E1D8A6B-19B3-411D-AA0D-15B481E05E53}" srcOrd="1" destOrd="0" presId="urn:microsoft.com/office/officeart/2005/8/layout/hierarchy1"/>
    <dgm:cxn modelId="{95CDDFB8-1F19-4735-B533-17DEE90E092D}" type="presParOf" srcId="{0E1D8A6B-19B3-411D-AA0D-15B481E05E53}" destId="{5A9CC4D1-C918-4C38-B70F-5ABF8C31C35A}" srcOrd="0" destOrd="0" presId="urn:microsoft.com/office/officeart/2005/8/layout/hierarchy1"/>
    <dgm:cxn modelId="{B15C194B-CBC4-4143-9292-FD011472794D}" type="presParOf" srcId="{0E1D8A6B-19B3-411D-AA0D-15B481E05E53}" destId="{23152526-3374-4D5D-BC67-413AB64621D9}" srcOrd="1" destOrd="0" presId="urn:microsoft.com/office/officeart/2005/8/layout/hierarchy1"/>
    <dgm:cxn modelId="{FEA0E633-B43B-496B-9E74-293300208EEE}" type="presParOf" srcId="{23152526-3374-4D5D-BC67-413AB64621D9}" destId="{83ED2204-C0BE-4A38-8A93-302FE03571F1}" srcOrd="0" destOrd="0" presId="urn:microsoft.com/office/officeart/2005/8/layout/hierarchy1"/>
    <dgm:cxn modelId="{2424F993-97B6-4300-BAF9-F382AA76FFDC}" type="presParOf" srcId="{83ED2204-C0BE-4A38-8A93-302FE03571F1}" destId="{A1D55686-E9F7-4869-9653-2E348C772D49}" srcOrd="0" destOrd="0" presId="urn:microsoft.com/office/officeart/2005/8/layout/hierarchy1"/>
    <dgm:cxn modelId="{2A74898E-A4B9-4FAC-BA21-7E5CA0BA7D76}" type="presParOf" srcId="{83ED2204-C0BE-4A38-8A93-302FE03571F1}" destId="{8B85DED0-8DDC-4D7A-8E22-03A7551137C2}" srcOrd="1" destOrd="0" presId="urn:microsoft.com/office/officeart/2005/8/layout/hierarchy1"/>
    <dgm:cxn modelId="{DC36A2D5-DAD7-43F2-8BB0-AEE1FFCA91EE}" type="presParOf" srcId="{23152526-3374-4D5D-BC67-413AB64621D9}" destId="{B1C89A39-30CD-464F-9B92-EEC09FE4C15C}" srcOrd="1" destOrd="0" presId="urn:microsoft.com/office/officeart/2005/8/layout/hierarchy1"/>
    <dgm:cxn modelId="{49FFBF79-9CD3-4283-9392-79C82F0F5B98}" type="presParOf" srcId="{B25E9896-80C3-407B-8FC2-C312BD200B35}" destId="{ABD590BE-6119-4B3D-B546-65ABADFC551C}" srcOrd="2" destOrd="0" presId="urn:microsoft.com/office/officeart/2005/8/layout/hierarchy1"/>
    <dgm:cxn modelId="{D38D6CDE-F87F-4097-BB0B-CDC4BD86C564}" type="presParOf" srcId="{B25E9896-80C3-407B-8FC2-C312BD200B35}" destId="{3A78E026-3C5A-4AA0-8ABA-02EE33C59E15}" srcOrd="3" destOrd="0" presId="urn:microsoft.com/office/officeart/2005/8/layout/hierarchy1"/>
    <dgm:cxn modelId="{C95EA5D3-8991-4DB3-B0AA-E53DE932839B}" type="presParOf" srcId="{3A78E026-3C5A-4AA0-8ABA-02EE33C59E15}" destId="{4B2E9B64-58A7-447B-B491-82D598B52922}" srcOrd="0" destOrd="0" presId="urn:microsoft.com/office/officeart/2005/8/layout/hierarchy1"/>
    <dgm:cxn modelId="{7564D0A8-02F2-473C-A0E1-F5F46E18DA99}" type="presParOf" srcId="{4B2E9B64-58A7-447B-B491-82D598B52922}" destId="{1EE1B70D-8179-4ECC-B036-840D002F943B}" srcOrd="0" destOrd="0" presId="urn:microsoft.com/office/officeart/2005/8/layout/hierarchy1"/>
    <dgm:cxn modelId="{AC02645D-1EEE-446A-9365-40AB088CE7D9}" type="presParOf" srcId="{4B2E9B64-58A7-447B-B491-82D598B52922}" destId="{0A49C22D-2920-41D4-AC21-BB48844637A5}" srcOrd="1" destOrd="0" presId="urn:microsoft.com/office/officeart/2005/8/layout/hierarchy1"/>
    <dgm:cxn modelId="{CB77DD15-C9D2-4897-B50B-28C605DA5192}" type="presParOf" srcId="{3A78E026-3C5A-4AA0-8ABA-02EE33C59E15}" destId="{5FF3CC60-3811-4123-8F20-65ED00CF9300}" srcOrd="1" destOrd="0" presId="urn:microsoft.com/office/officeart/2005/8/layout/hierarchy1"/>
    <dgm:cxn modelId="{6B6537F7-A8F1-464B-8008-3DCFA8A89FA3}" type="presParOf" srcId="{5FF3CC60-3811-4123-8F20-65ED00CF9300}" destId="{A09419D7-2CA4-4FB2-B385-98CCC4057621}" srcOrd="0" destOrd="0" presId="urn:microsoft.com/office/officeart/2005/8/layout/hierarchy1"/>
    <dgm:cxn modelId="{A8AF873B-46A0-4B41-8DA4-BC1756240D54}" type="presParOf" srcId="{5FF3CC60-3811-4123-8F20-65ED00CF9300}" destId="{D2787846-EEE1-4039-A417-C6A298F2F9E3}" srcOrd="1" destOrd="0" presId="urn:microsoft.com/office/officeart/2005/8/layout/hierarchy1"/>
    <dgm:cxn modelId="{EC27500E-F606-4E2A-9F82-CB60108854CF}" type="presParOf" srcId="{D2787846-EEE1-4039-A417-C6A298F2F9E3}" destId="{5CD567C4-E355-45BC-8C0B-53443F2A895A}" srcOrd="0" destOrd="0" presId="urn:microsoft.com/office/officeart/2005/8/layout/hierarchy1"/>
    <dgm:cxn modelId="{A816E918-7891-46D7-991F-2478D229E33D}" type="presParOf" srcId="{5CD567C4-E355-45BC-8C0B-53443F2A895A}" destId="{8725E4A3-9097-419F-81F1-F3269B829D45}" srcOrd="0" destOrd="0" presId="urn:microsoft.com/office/officeart/2005/8/layout/hierarchy1"/>
    <dgm:cxn modelId="{ABC1DDF6-010E-43B0-A179-99D370ACC5B7}" type="presParOf" srcId="{5CD567C4-E355-45BC-8C0B-53443F2A895A}" destId="{A9FF30F5-E9AD-40D3-8A0E-876EDC82E49F}" srcOrd="1" destOrd="0" presId="urn:microsoft.com/office/officeart/2005/8/layout/hierarchy1"/>
    <dgm:cxn modelId="{490719A7-2CE5-4C8F-87B8-6DD5AF531AA1}" type="presParOf" srcId="{D2787846-EEE1-4039-A417-C6A298F2F9E3}" destId="{DD7327F0-CAEA-4DAD-91DD-46A50BC9AAC7}" srcOrd="1" destOrd="0" presId="urn:microsoft.com/office/officeart/2005/8/layout/hierarchy1"/>
    <dgm:cxn modelId="{C0D71BDE-112B-4883-BF54-421579A4684A}" type="presParOf" srcId="{B25E9896-80C3-407B-8FC2-C312BD200B35}" destId="{6B1E4527-5BC3-41EF-893A-DB4B974B3B37}" srcOrd="4" destOrd="0" presId="urn:microsoft.com/office/officeart/2005/8/layout/hierarchy1"/>
    <dgm:cxn modelId="{04EC38E8-41C2-4EDD-9971-B5B4EE8D70B8}" type="presParOf" srcId="{B25E9896-80C3-407B-8FC2-C312BD200B35}" destId="{93CB34CA-A44A-4FF7-A985-685F7F9D9F3E}" srcOrd="5" destOrd="0" presId="urn:microsoft.com/office/officeart/2005/8/layout/hierarchy1"/>
    <dgm:cxn modelId="{7C6E9623-0D54-49C1-BE7A-9EB5DC7CF790}" type="presParOf" srcId="{93CB34CA-A44A-4FF7-A985-685F7F9D9F3E}" destId="{B317BF63-C7B1-483C-A9D6-4C3653026924}" srcOrd="0" destOrd="0" presId="urn:microsoft.com/office/officeart/2005/8/layout/hierarchy1"/>
    <dgm:cxn modelId="{51653A71-8D4D-46D6-92C4-DCBE7A2FCA0B}" type="presParOf" srcId="{B317BF63-C7B1-483C-A9D6-4C3653026924}" destId="{677DD609-7368-4E65-97DB-23FF27AD91C9}" srcOrd="0" destOrd="0" presId="urn:microsoft.com/office/officeart/2005/8/layout/hierarchy1"/>
    <dgm:cxn modelId="{084BD28B-2C70-4F76-BCC3-841597A31F19}" type="presParOf" srcId="{B317BF63-C7B1-483C-A9D6-4C3653026924}" destId="{FED79F87-FA85-43E3-AE60-B6FCAD2DF682}" srcOrd="1" destOrd="0" presId="urn:microsoft.com/office/officeart/2005/8/layout/hierarchy1"/>
    <dgm:cxn modelId="{5A372EA9-B504-4132-B2AF-1478714C162F}" type="presParOf" srcId="{93CB34CA-A44A-4FF7-A985-685F7F9D9F3E}" destId="{A4AE8FA5-2846-4D42-808B-B34E6BD3BFBD}" srcOrd="1" destOrd="0" presId="urn:microsoft.com/office/officeart/2005/8/layout/hierarchy1"/>
    <dgm:cxn modelId="{C887CD08-6D18-499A-8E13-D956E1FC8919}" type="presParOf" srcId="{A4AE8FA5-2846-4D42-808B-B34E6BD3BFBD}" destId="{739C423F-082C-4812-B3B0-6FC23D7E63BF}" srcOrd="0" destOrd="0" presId="urn:microsoft.com/office/officeart/2005/8/layout/hierarchy1"/>
    <dgm:cxn modelId="{15D5C0D6-0E67-455F-AD7B-43ACAB2BC40D}" type="presParOf" srcId="{A4AE8FA5-2846-4D42-808B-B34E6BD3BFBD}" destId="{4D763ABB-D1D7-465C-A0F6-EAFA897BD938}" srcOrd="1" destOrd="0" presId="urn:microsoft.com/office/officeart/2005/8/layout/hierarchy1"/>
    <dgm:cxn modelId="{B3F9B1B4-3E4D-4D3F-9DAE-251EF007FEF6}" type="presParOf" srcId="{4D763ABB-D1D7-465C-A0F6-EAFA897BD938}" destId="{ECF51B7C-D54D-4791-AFE3-C1CAC8BD8E7D}" srcOrd="0" destOrd="0" presId="urn:microsoft.com/office/officeart/2005/8/layout/hierarchy1"/>
    <dgm:cxn modelId="{54C52DA8-54AD-443E-AA4C-25A84D24F38F}" type="presParOf" srcId="{ECF51B7C-D54D-4791-AFE3-C1CAC8BD8E7D}" destId="{45FAC398-F317-4C1F-B7B5-72B37BF03AE7}" srcOrd="0" destOrd="0" presId="urn:microsoft.com/office/officeart/2005/8/layout/hierarchy1"/>
    <dgm:cxn modelId="{070E6F60-E080-4064-9594-30377D9E0981}" type="presParOf" srcId="{ECF51B7C-D54D-4791-AFE3-C1CAC8BD8E7D}" destId="{810A1A6B-10A4-449E-B3C5-0605EEA8E8EB}" srcOrd="1" destOrd="0" presId="urn:microsoft.com/office/officeart/2005/8/layout/hierarchy1"/>
    <dgm:cxn modelId="{26B6A64A-86B0-400F-933B-7B3545215838}" type="presParOf" srcId="{4D763ABB-D1D7-465C-A0F6-EAFA897BD938}" destId="{3AF45D2C-1884-4710-AA4A-17162F79A483}" srcOrd="1" destOrd="0" presId="urn:microsoft.com/office/officeart/2005/8/layout/hierarchy1"/>
    <dgm:cxn modelId="{A9F69C6A-1968-4461-A260-26DF91933FC8}" type="presParOf" srcId="{B25E9896-80C3-407B-8FC2-C312BD200B35}" destId="{A071C77F-1AF2-4AB4-A87C-9CCB3A361B8F}" srcOrd="6" destOrd="0" presId="urn:microsoft.com/office/officeart/2005/8/layout/hierarchy1"/>
    <dgm:cxn modelId="{CA912CBA-B350-4375-B661-9574E5AF6E57}" type="presParOf" srcId="{B25E9896-80C3-407B-8FC2-C312BD200B35}" destId="{BDEBCC71-622D-47C3-9A94-3B3ED7AC4952}" srcOrd="7" destOrd="0" presId="urn:microsoft.com/office/officeart/2005/8/layout/hierarchy1"/>
    <dgm:cxn modelId="{B20CAFDC-6C7D-486E-80E5-BA574BC4153A}" type="presParOf" srcId="{BDEBCC71-622D-47C3-9A94-3B3ED7AC4952}" destId="{18DF2F45-0B32-4156-B4D6-6A4903176184}" srcOrd="0" destOrd="0" presId="urn:microsoft.com/office/officeart/2005/8/layout/hierarchy1"/>
    <dgm:cxn modelId="{3210729C-94EE-459E-8751-C7FA30E629EB}" type="presParOf" srcId="{18DF2F45-0B32-4156-B4D6-6A4903176184}" destId="{6DCD284F-49EF-4DA8-9B93-EC72E0118126}" srcOrd="0" destOrd="0" presId="urn:microsoft.com/office/officeart/2005/8/layout/hierarchy1"/>
    <dgm:cxn modelId="{43D2E439-FC7F-4858-98FF-6076083E305D}" type="presParOf" srcId="{18DF2F45-0B32-4156-B4D6-6A4903176184}" destId="{99861E04-4F5A-4233-8202-3A8D450CEBBB}" srcOrd="1" destOrd="0" presId="urn:microsoft.com/office/officeart/2005/8/layout/hierarchy1"/>
    <dgm:cxn modelId="{1FF2562C-B8EA-4364-A88E-D86D11000433}" type="presParOf" srcId="{BDEBCC71-622D-47C3-9A94-3B3ED7AC4952}" destId="{1DA6CCFA-B5CD-4036-B30F-C3CFF0E3DF98}" srcOrd="1" destOrd="0" presId="urn:microsoft.com/office/officeart/2005/8/layout/hierarchy1"/>
    <dgm:cxn modelId="{0E12D882-630B-4BA0-AACF-DED24956280D}" type="presParOf" srcId="{1DA6CCFA-B5CD-4036-B30F-C3CFF0E3DF98}" destId="{0CF70935-59B2-4C88-9A09-774F64415928}" srcOrd="0" destOrd="0" presId="urn:microsoft.com/office/officeart/2005/8/layout/hierarchy1"/>
    <dgm:cxn modelId="{9B702145-EAC7-42F3-AAD7-C3E052A59956}" type="presParOf" srcId="{1DA6CCFA-B5CD-4036-B30F-C3CFF0E3DF98}" destId="{7A805116-5B9C-4E2F-8A8E-EB23BD0FC6CA}" srcOrd="1" destOrd="0" presId="urn:microsoft.com/office/officeart/2005/8/layout/hierarchy1"/>
    <dgm:cxn modelId="{98898CF1-EF06-44FF-8504-E93F368074F2}" type="presParOf" srcId="{7A805116-5B9C-4E2F-8A8E-EB23BD0FC6CA}" destId="{2AAAAF8E-334A-4C00-96F0-F9E39BD1CFC1}" srcOrd="0" destOrd="0" presId="urn:microsoft.com/office/officeart/2005/8/layout/hierarchy1"/>
    <dgm:cxn modelId="{CE46FADE-2065-43EB-B924-C9FEF0A5FF2D}" type="presParOf" srcId="{2AAAAF8E-334A-4C00-96F0-F9E39BD1CFC1}" destId="{EBB4DFCB-C8E7-4BCD-9715-F8FE2FDAFB8F}" srcOrd="0" destOrd="0" presId="urn:microsoft.com/office/officeart/2005/8/layout/hierarchy1"/>
    <dgm:cxn modelId="{72B648FD-7BC7-4E27-A099-71EEE64E812D}" type="presParOf" srcId="{2AAAAF8E-334A-4C00-96F0-F9E39BD1CFC1}" destId="{2CA5C235-A5DA-4EB3-BEA0-E437CB27EE9C}" srcOrd="1" destOrd="0" presId="urn:microsoft.com/office/officeart/2005/8/layout/hierarchy1"/>
    <dgm:cxn modelId="{19A36223-2EF8-4F0F-A85C-625062044682}" type="presParOf" srcId="{7A805116-5B9C-4E2F-8A8E-EB23BD0FC6CA}" destId="{F705043E-80FE-4AE4-8FCF-CC4E0DADB152}" srcOrd="1" destOrd="0" presId="urn:microsoft.com/office/officeart/2005/8/layout/hierarchy1"/>
    <dgm:cxn modelId="{F30518B2-3273-43FA-A213-A53FA0B7C7A0}" type="presParOf" srcId="{B25E9896-80C3-407B-8FC2-C312BD200B35}" destId="{E5DDD329-C6DB-41BC-91DF-9EF0A3E42349}" srcOrd="8" destOrd="0" presId="urn:microsoft.com/office/officeart/2005/8/layout/hierarchy1"/>
    <dgm:cxn modelId="{90494AEF-3A43-4887-8F96-0D9B0557B225}" type="presParOf" srcId="{B25E9896-80C3-407B-8FC2-C312BD200B35}" destId="{E3BB0914-BECF-4ED6-BD76-B23C6D244E43}" srcOrd="9" destOrd="0" presId="urn:microsoft.com/office/officeart/2005/8/layout/hierarchy1"/>
    <dgm:cxn modelId="{D7CDB35E-A094-4D96-A606-E68649E560B0}" type="presParOf" srcId="{E3BB0914-BECF-4ED6-BD76-B23C6D244E43}" destId="{5F802E49-F510-48BB-B102-16E2589E9E82}" srcOrd="0" destOrd="0" presId="urn:microsoft.com/office/officeart/2005/8/layout/hierarchy1"/>
    <dgm:cxn modelId="{99D0A082-DEEE-417F-BB75-1093B97AE3CF}" type="presParOf" srcId="{5F802E49-F510-48BB-B102-16E2589E9E82}" destId="{FAB3D612-D3A1-4DB8-BFA3-819E5FF2F6F6}" srcOrd="0" destOrd="0" presId="urn:microsoft.com/office/officeart/2005/8/layout/hierarchy1"/>
    <dgm:cxn modelId="{3FE45FAB-6968-4BF9-9C90-54747B345CE7}" type="presParOf" srcId="{5F802E49-F510-48BB-B102-16E2589E9E82}" destId="{1EEAEFA0-ECF9-4310-9C1E-52FB7777C07A}" srcOrd="1" destOrd="0" presId="urn:microsoft.com/office/officeart/2005/8/layout/hierarchy1"/>
    <dgm:cxn modelId="{DC333261-6637-4237-8668-A383747CB568}" type="presParOf" srcId="{E3BB0914-BECF-4ED6-BD76-B23C6D244E43}" destId="{6F4C613D-AAED-456A-AB67-ADF1A75CC099}" srcOrd="1" destOrd="0" presId="urn:microsoft.com/office/officeart/2005/8/layout/hierarchy1"/>
    <dgm:cxn modelId="{5961BEBD-B94B-4E40-9FFF-B7A9C9A3F9D3}" type="presParOf" srcId="{6F4C613D-AAED-456A-AB67-ADF1A75CC099}" destId="{688865AA-48CF-4B91-B967-65FA422D5472}" srcOrd="0" destOrd="0" presId="urn:microsoft.com/office/officeart/2005/8/layout/hierarchy1"/>
    <dgm:cxn modelId="{E3D93768-ED71-491D-92DB-F8AC0F3A92F3}" type="presParOf" srcId="{6F4C613D-AAED-456A-AB67-ADF1A75CC099}" destId="{69554894-4692-4934-8670-C9CAD879BE0D}" srcOrd="1" destOrd="0" presId="urn:microsoft.com/office/officeart/2005/8/layout/hierarchy1"/>
    <dgm:cxn modelId="{BE21AF2F-21F2-4C1C-94BC-E051D6C0C410}" type="presParOf" srcId="{69554894-4692-4934-8670-C9CAD879BE0D}" destId="{3EBCC78C-2EDA-47C3-A49B-A3A5A6D9768B}" srcOrd="0" destOrd="0" presId="urn:microsoft.com/office/officeart/2005/8/layout/hierarchy1"/>
    <dgm:cxn modelId="{B5DEE7B1-2665-4C5D-B506-6DECE510B042}" type="presParOf" srcId="{3EBCC78C-2EDA-47C3-A49B-A3A5A6D9768B}" destId="{F9E75BE8-4F2A-452A-801E-68D36CC654C4}" srcOrd="0" destOrd="0" presId="urn:microsoft.com/office/officeart/2005/8/layout/hierarchy1"/>
    <dgm:cxn modelId="{E2E6D1DA-2B56-460E-9BA9-A588DC6ED331}" type="presParOf" srcId="{3EBCC78C-2EDA-47C3-A49B-A3A5A6D9768B}" destId="{EC581ED1-D0EB-4215-AE73-8275A804FD8A}" srcOrd="1" destOrd="0" presId="urn:microsoft.com/office/officeart/2005/8/layout/hierarchy1"/>
    <dgm:cxn modelId="{01F332DF-189C-4F93-83BB-031A10F5F9EF}" type="presParOf" srcId="{69554894-4692-4934-8670-C9CAD879BE0D}" destId="{DF737D8F-D079-4790-BCFB-8FC6FF8E5BF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25FD61-69FB-49B9-95F1-3CE028B601F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187784-4C8E-46B2-BA70-77E1E93012E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Incidence</a:t>
          </a:r>
        </a:p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(PWID) </a:t>
          </a:r>
          <a:endParaRPr lang="en-US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81CAC1-6881-4FC8-AF64-B8AC6AE0FE5D}" type="parTrans" cxnId="{67EC1411-9E68-4D36-8A8A-8CA380341A11}">
      <dgm:prSet/>
      <dgm:spPr/>
      <dgm:t>
        <a:bodyPr/>
        <a:lstStyle/>
        <a:p>
          <a:endParaRPr lang="en-US"/>
        </a:p>
      </dgm:t>
    </dgm:pt>
    <dgm:pt modelId="{E1414B1C-FADF-4EA6-8A7F-BA28B3B5C8FE}" type="sibTrans" cxnId="{67EC1411-9E68-4D36-8A8A-8CA380341A11}">
      <dgm:prSet/>
      <dgm:spPr/>
      <dgm:t>
        <a:bodyPr/>
        <a:lstStyle/>
        <a:p>
          <a:endParaRPr lang="en-US"/>
        </a:p>
      </dgm:t>
    </dgm:pt>
    <dgm:pt modelId="{90030056-A401-4AFE-A8FC-7854CC2CAE3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Updated Studies</a:t>
          </a:r>
          <a:endParaRPr lang="en-US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62D00-E99A-47BD-98B1-2085ED60FD6A}" type="parTrans" cxnId="{EB8BAFB4-4F72-45B5-9F2D-696D512FC1E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A16328-78B8-4CBC-B653-AB7B8EC0AD44}" type="sibTrans" cxnId="{EB8BAFB4-4F72-45B5-9F2D-696D512FC1E9}">
      <dgm:prSet/>
      <dgm:spPr/>
      <dgm:t>
        <a:bodyPr/>
        <a:lstStyle/>
        <a:p>
          <a:endParaRPr lang="en-US"/>
        </a:p>
      </dgm:t>
    </dgm:pt>
    <dgm:pt modelId="{562BFF6C-910E-427A-ABA7-DAD41BFFB28A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By Year of study</a:t>
          </a:r>
        </a:p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(2020-2025)</a:t>
          </a:r>
          <a:endParaRPr lang="en-US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486085-B9FC-4723-8121-8DE4212550BD}" type="parTrans" cxnId="{D5033D12-0563-4594-AFD0-1D86259B1CC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32811AC-A9F3-4258-9365-B02DB2CC8D48}" type="sibTrans" cxnId="{D5033D12-0563-4594-AFD0-1D86259B1CC7}">
      <dgm:prSet/>
      <dgm:spPr/>
      <dgm:t>
        <a:bodyPr/>
        <a:lstStyle/>
        <a:p>
          <a:endParaRPr lang="en-US"/>
        </a:p>
      </dgm:t>
    </dgm:pt>
    <dgm:pt modelId="{BA0BB522-6BE5-4AF9-9AA4-C1BE4D50E88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Using Statistical Modeling</a:t>
          </a:r>
          <a:endParaRPr lang="en-US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4614E5-1C07-4B66-911D-940282486F31}" type="parTrans" cxnId="{88D4362F-0323-4AA3-851E-F0007297107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285118E-2A52-412D-A305-3AB94EE07923}" type="sibTrans" cxnId="{88D4362F-0323-4AA3-851E-F00072971073}">
      <dgm:prSet/>
      <dgm:spPr/>
      <dgm:t>
        <a:bodyPr/>
        <a:lstStyle/>
        <a:p>
          <a:endParaRPr lang="en-US"/>
        </a:p>
      </dgm:t>
    </dgm:pt>
    <dgm:pt modelId="{78995A6A-E76F-45C0-A14D-D5EBE41381B2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Different Models with Different </a:t>
          </a:r>
          <a:r>
            <a:rPr lang="en-US" sz="14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Scenarios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FADCAF-A610-4F85-8DE1-B2FE4B40556A}" type="parTrans" cxnId="{18B8B83E-0A61-487D-9658-462ECA4DC9CA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78501C1-0C8D-4EE2-9F0C-0BEEB527C56C}" type="sibTrans" cxnId="{18B8B83E-0A61-487D-9658-462ECA4DC9CA}">
      <dgm:prSet/>
      <dgm:spPr/>
      <dgm:t>
        <a:bodyPr/>
        <a:lstStyle/>
        <a:p>
          <a:endParaRPr lang="en-US"/>
        </a:p>
      </dgm:t>
    </dgm:pt>
    <dgm:pt modelId="{DA710DFA-9CB1-4736-B039-9397ACC14CBC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Conduct Research Project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E5E078-9BD8-476A-A381-43BBE5015EB4}" type="parTrans" cxnId="{5C819162-6A03-4A0A-9DA1-50FA2D3DDF0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8FB5EAE-009F-4274-B25C-0ED041E59395}" type="sibTrans" cxnId="{5C819162-6A03-4A0A-9DA1-50FA2D3DDF04}">
      <dgm:prSet/>
      <dgm:spPr/>
      <dgm:t>
        <a:bodyPr/>
        <a:lstStyle/>
        <a:p>
          <a:endParaRPr lang="en-US"/>
        </a:p>
      </dgm:t>
    </dgm:pt>
    <dgm:pt modelId="{B2E723BE-9968-4800-8037-0116342C3D91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RDS Study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C94E76-4C8B-49D8-B167-2E2EB7A09A61}" type="parTrans" cxnId="{98ED471D-CBDA-4B35-ABF5-09E2C11C5B3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C635222-A0BF-4877-BC91-637117A081A8}" type="sibTrans" cxnId="{98ED471D-CBDA-4B35-ABF5-09E2C11C5B34}">
      <dgm:prSet/>
      <dgm:spPr/>
      <dgm:t>
        <a:bodyPr/>
        <a:lstStyle/>
        <a:p>
          <a:endParaRPr lang="en-US"/>
        </a:p>
      </dgm:t>
    </dgm:pt>
    <dgm:pt modelId="{6DD0361C-7E23-4827-94FF-BB5B4DF8BA47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Time-Location Study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A60558-AB80-40E0-BAD6-CDA464AA3B5C}" type="parTrans" cxnId="{97F1C0B9-CF7B-47F4-A202-A612A63E8049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0FEDB18-4E3F-41B6-BE9C-FCDDE38F4DFC}" type="sibTrans" cxnId="{97F1C0B9-CF7B-47F4-A202-A612A63E8049}">
      <dgm:prSet/>
      <dgm:spPr/>
      <dgm:t>
        <a:bodyPr/>
        <a:lstStyle/>
        <a:p>
          <a:endParaRPr lang="en-US"/>
        </a:p>
      </dgm:t>
    </dgm:pt>
    <dgm:pt modelId="{3519E23E-2F62-4241-832A-5097461928D9}" type="pres">
      <dgm:prSet presAssocID="{9625FD61-69FB-49B9-95F1-3CE028B601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32AA8F9-8F0A-4150-8FB4-CE9A092746FF}" type="pres">
      <dgm:prSet presAssocID="{18187784-4C8E-46B2-BA70-77E1E93012ED}" presName="hierRoot1" presStyleCnt="0"/>
      <dgm:spPr/>
    </dgm:pt>
    <dgm:pt modelId="{CC71E4D5-A069-422A-AE6D-844E7BD86FB4}" type="pres">
      <dgm:prSet presAssocID="{18187784-4C8E-46B2-BA70-77E1E93012ED}" presName="composite" presStyleCnt="0"/>
      <dgm:spPr/>
    </dgm:pt>
    <dgm:pt modelId="{67CC4144-D25D-48F3-8F78-65D4F8F43601}" type="pres">
      <dgm:prSet presAssocID="{18187784-4C8E-46B2-BA70-77E1E93012ED}" presName="background" presStyleLbl="node0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BD876FAF-9365-49E7-9CED-554C0D388E3E}" type="pres">
      <dgm:prSet presAssocID="{18187784-4C8E-46B2-BA70-77E1E93012ED}" presName="text" presStyleLbl="fgAcc0" presStyleIdx="0" presStyleCnt="1" custScaleX="154513" custScaleY="712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5E9896-80C3-407B-8FC2-C312BD200B35}" type="pres">
      <dgm:prSet presAssocID="{18187784-4C8E-46B2-BA70-77E1E93012ED}" presName="hierChild2" presStyleCnt="0"/>
      <dgm:spPr/>
    </dgm:pt>
    <dgm:pt modelId="{62F6E056-624E-4A0B-8F56-B55F6143ACA6}" type="pres">
      <dgm:prSet presAssocID="{F9262D00-E99A-47BD-98B1-2085ED60FD6A}" presName="Name10" presStyleLbl="parChTrans1D2" presStyleIdx="0" presStyleCnt="3"/>
      <dgm:spPr/>
      <dgm:t>
        <a:bodyPr/>
        <a:lstStyle/>
        <a:p>
          <a:endParaRPr lang="en-US"/>
        </a:p>
      </dgm:t>
    </dgm:pt>
    <dgm:pt modelId="{52868F6F-3499-4013-A8BA-68DA0ABBF7DB}" type="pres">
      <dgm:prSet presAssocID="{90030056-A401-4AFE-A8FC-7854CC2CAE36}" presName="hierRoot2" presStyleCnt="0"/>
      <dgm:spPr/>
    </dgm:pt>
    <dgm:pt modelId="{1D88E9DB-99AC-46F0-A5DE-5CDD724DDD5E}" type="pres">
      <dgm:prSet presAssocID="{90030056-A401-4AFE-A8FC-7854CC2CAE36}" presName="composite2" presStyleCnt="0"/>
      <dgm:spPr/>
    </dgm:pt>
    <dgm:pt modelId="{F47288F7-A6CE-45AF-AAA8-CDB665CBECB2}" type="pres">
      <dgm:prSet presAssocID="{90030056-A401-4AFE-A8FC-7854CC2CAE36}" presName="background2" presStyleLbl="node2" presStyleIdx="0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2A256F-DB48-4B0B-8D13-742AB4116798}" type="pres">
      <dgm:prSet presAssocID="{90030056-A401-4AFE-A8FC-7854CC2CAE36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1D8A6B-19B3-411D-AA0D-15B481E05E53}" type="pres">
      <dgm:prSet presAssocID="{90030056-A401-4AFE-A8FC-7854CC2CAE36}" presName="hierChild3" presStyleCnt="0"/>
      <dgm:spPr/>
    </dgm:pt>
    <dgm:pt modelId="{5A9CC4D1-C918-4C38-B70F-5ABF8C31C35A}" type="pres">
      <dgm:prSet presAssocID="{DC486085-B9FC-4723-8121-8DE4212550BD}" presName="Name17" presStyleLbl="parChTrans1D3" presStyleIdx="0" presStyleCnt="4"/>
      <dgm:spPr/>
      <dgm:t>
        <a:bodyPr/>
        <a:lstStyle/>
        <a:p>
          <a:endParaRPr lang="en-US"/>
        </a:p>
      </dgm:t>
    </dgm:pt>
    <dgm:pt modelId="{23152526-3374-4D5D-BC67-413AB64621D9}" type="pres">
      <dgm:prSet presAssocID="{562BFF6C-910E-427A-ABA7-DAD41BFFB28A}" presName="hierRoot3" presStyleCnt="0"/>
      <dgm:spPr/>
    </dgm:pt>
    <dgm:pt modelId="{83ED2204-C0BE-4A38-8A93-302FE03571F1}" type="pres">
      <dgm:prSet presAssocID="{562BFF6C-910E-427A-ABA7-DAD41BFFB28A}" presName="composite3" presStyleCnt="0"/>
      <dgm:spPr/>
    </dgm:pt>
    <dgm:pt modelId="{A1D55686-E9F7-4869-9653-2E348C772D49}" type="pres">
      <dgm:prSet presAssocID="{562BFF6C-910E-427A-ABA7-DAD41BFFB28A}" presName="background3" presStyleLbl="node3" presStyleIdx="0" presStyleCnt="4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8B85DED0-8DDC-4D7A-8E22-03A7551137C2}" type="pres">
      <dgm:prSet presAssocID="{562BFF6C-910E-427A-ABA7-DAD41BFFB28A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C89A39-30CD-464F-9B92-EEC09FE4C15C}" type="pres">
      <dgm:prSet presAssocID="{562BFF6C-910E-427A-ABA7-DAD41BFFB28A}" presName="hierChild4" presStyleCnt="0"/>
      <dgm:spPr/>
    </dgm:pt>
    <dgm:pt modelId="{ABD590BE-6119-4B3D-B546-65ABADFC551C}" type="pres">
      <dgm:prSet presAssocID="{AB4614E5-1C07-4B66-911D-940282486F31}" presName="Name10" presStyleLbl="parChTrans1D2" presStyleIdx="1" presStyleCnt="3"/>
      <dgm:spPr/>
      <dgm:t>
        <a:bodyPr/>
        <a:lstStyle/>
        <a:p>
          <a:endParaRPr lang="en-US"/>
        </a:p>
      </dgm:t>
    </dgm:pt>
    <dgm:pt modelId="{3A78E026-3C5A-4AA0-8ABA-02EE33C59E15}" type="pres">
      <dgm:prSet presAssocID="{BA0BB522-6BE5-4AF9-9AA4-C1BE4D50E886}" presName="hierRoot2" presStyleCnt="0"/>
      <dgm:spPr/>
    </dgm:pt>
    <dgm:pt modelId="{4B2E9B64-58A7-447B-B491-82D598B52922}" type="pres">
      <dgm:prSet presAssocID="{BA0BB522-6BE5-4AF9-9AA4-C1BE4D50E886}" presName="composite2" presStyleCnt="0"/>
      <dgm:spPr/>
    </dgm:pt>
    <dgm:pt modelId="{1EE1B70D-8179-4ECC-B036-840D002F943B}" type="pres">
      <dgm:prSet presAssocID="{BA0BB522-6BE5-4AF9-9AA4-C1BE4D50E886}" presName="background2" presStyleLbl="node2" presStyleIdx="1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0A49C22D-2920-41D4-AC21-BB48844637A5}" type="pres">
      <dgm:prSet presAssocID="{BA0BB522-6BE5-4AF9-9AA4-C1BE4D50E886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3CC60-3811-4123-8F20-65ED00CF9300}" type="pres">
      <dgm:prSet presAssocID="{BA0BB522-6BE5-4AF9-9AA4-C1BE4D50E886}" presName="hierChild3" presStyleCnt="0"/>
      <dgm:spPr/>
    </dgm:pt>
    <dgm:pt modelId="{A09419D7-2CA4-4FB2-B385-98CCC4057621}" type="pres">
      <dgm:prSet presAssocID="{E2FADCAF-A610-4F85-8DE1-B2FE4B40556A}" presName="Name17" presStyleLbl="parChTrans1D3" presStyleIdx="1" presStyleCnt="4"/>
      <dgm:spPr/>
      <dgm:t>
        <a:bodyPr/>
        <a:lstStyle/>
        <a:p>
          <a:endParaRPr lang="en-US"/>
        </a:p>
      </dgm:t>
    </dgm:pt>
    <dgm:pt modelId="{D2787846-EEE1-4039-A417-C6A298F2F9E3}" type="pres">
      <dgm:prSet presAssocID="{78995A6A-E76F-45C0-A14D-D5EBE41381B2}" presName="hierRoot3" presStyleCnt="0"/>
      <dgm:spPr/>
    </dgm:pt>
    <dgm:pt modelId="{5CD567C4-E355-45BC-8C0B-53443F2A895A}" type="pres">
      <dgm:prSet presAssocID="{78995A6A-E76F-45C0-A14D-D5EBE41381B2}" presName="composite3" presStyleCnt="0"/>
      <dgm:spPr/>
    </dgm:pt>
    <dgm:pt modelId="{8725E4A3-9097-419F-81F1-F3269B829D45}" type="pres">
      <dgm:prSet presAssocID="{78995A6A-E76F-45C0-A14D-D5EBE41381B2}" presName="background3" presStyleLbl="node3" presStyleIdx="1" presStyleCnt="4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FF30F5-E9AD-40D3-8A0E-876EDC82E49F}" type="pres">
      <dgm:prSet presAssocID="{78995A6A-E76F-45C0-A14D-D5EBE41381B2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7327F0-CAEA-4DAD-91DD-46A50BC9AAC7}" type="pres">
      <dgm:prSet presAssocID="{78995A6A-E76F-45C0-A14D-D5EBE41381B2}" presName="hierChild4" presStyleCnt="0"/>
      <dgm:spPr/>
    </dgm:pt>
    <dgm:pt modelId="{6B1E4527-5BC3-41EF-893A-DB4B974B3B37}" type="pres">
      <dgm:prSet presAssocID="{CAE5E078-9BD8-476A-A381-43BBE5015EB4}" presName="Name10" presStyleLbl="parChTrans1D2" presStyleIdx="2" presStyleCnt="3"/>
      <dgm:spPr/>
      <dgm:t>
        <a:bodyPr/>
        <a:lstStyle/>
        <a:p>
          <a:endParaRPr lang="en-US"/>
        </a:p>
      </dgm:t>
    </dgm:pt>
    <dgm:pt modelId="{93CB34CA-A44A-4FF7-A985-685F7F9D9F3E}" type="pres">
      <dgm:prSet presAssocID="{DA710DFA-9CB1-4736-B039-9397ACC14CBC}" presName="hierRoot2" presStyleCnt="0"/>
      <dgm:spPr/>
    </dgm:pt>
    <dgm:pt modelId="{B317BF63-C7B1-483C-A9D6-4C3653026924}" type="pres">
      <dgm:prSet presAssocID="{DA710DFA-9CB1-4736-B039-9397ACC14CBC}" presName="composite2" presStyleCnt="0"/>
      <dgm:spPr/>
    </dgm:pt>
    <dgm:pt modelId="{677DD609-7368-4E65-97DB-23FF27AD91C9}" type="pres">
      <dgm:prSet presAssocID="{DA710DFA-9CB1-4736-B039-9397ACC14CBC}" presName="background2" presStyleLbl="node2" presStyleIdx="2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FED79F87-FA85-43E3-AE60-B6FCAD2DF682}" type="pres">
      <dgm:prSet presAssocID="{DA710DFA-9CB1-4736-B039-9397ACC14CB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AE8FA5-2846-4D42-808B-B34E6BD3BFBD}" type="pres">
      <dgm:prSet presAssocID="{DA710DFA-9CB1-4736-B039-9397ACC14CBC}" presName="hierChild3" presStyleCnt="0"/>
      <dgm:spPr/>
    </dgm:pt>
    <dgm:pt modelId="{A3570C3C-6D59-4067-8413-50E710B5944E}" type="pres">
      <dgm:prSet presAssocID="{04C94E76-4C8B-49D8-B167-2E2EB7A09A61}" presName="Name17" presStyleLbl="parChTrans1D3" presStyleIdx="2" presStyleCnt="4"/>
      <dgm:spPr/>
      <dgm:t>
        <a:bodyPr/>
        <a:lstStyle/>
        <a:p>
          <a:endParaRPr lang="en-US"/>
        </a:p>
      </dgm:t>
    </dgm:pt>
    <dgm:pt modelId="{6799E770-D089-436D-9B66-9A9E26463E73}" type="pres">
      <dgm:prSet presAssocID="{B2E723BE-9968-4800-8037-0116342C3D91}" presName="hierRoot3" presStyleCnt="0"/>
      <dgm:spPr/>
    </dgm:pt>
    <dgm:pt modelId="{91E9FEB6-576D-4760-8795-D6CB744FCADC}" type="pres">
      <dgm:prSet presAssocID="{B2E723BE-9968-4800-8037-0116342C3D91}" presName="composite3" presStyleCnt="0"/>
      <dgm:spPr/>
    </dgm:pt>
    <dgm:pt modelId="{EE739F38-FB7A-4354-A2CD-DC2AB511FDCC}" type="pres">
      <dgm:prSet presAssocID="{B2E723BE-9968-4800-8037-0116342C3D91}" presName="background3" presStyleLbl="node3" presStyleIdx="2" presStyleCnt="4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</dgm:pt>
    <dgm:pt modelId="{5B78666E-4A7D-4AD2-A53B-D3C85CD05688}" type="pres">
      <dgm:prSet presAssocID="{B2E723BE-9968-4800-8037-0116342C3D91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1AED26-6120-43F0-94A6-CB05C6D18600}" type="pres">
      <dgm:prSet presAssocID="{B2E723BE-9968-4800-8037-0116342C3D91}" presName="hierChild4" presStyleCnt="0"/>
      <dgm:spPr/>
    </dgm:pt>
    <dgm:pt modelId="{ADC297EB-33C3-4B20-B526-243EBA507BA3}" type="pres">
      <dgm:prSet presAssocID="{22A60558-AB80-40E0-BAD6-CDA464AA3B5C}" presName="Name17" presStyleLbl="parChTrans1D3" presStyleIdx="3" presStyleCnt="4"/>
      <dgm:spPr/>
      <dgm:t>
        <a:bodyPr/>
        <a:lstStyle/>
        <a:p>
          <a:endParaRPr lang="en-US"/>
        </a:p>
      </dgm:t>
    </dgm:pt>
    <dgm:pt modelId="{57FD7C19-3352-4FD3-BBAB-3EA5644BDEA1}" type="pres">
      <dgm:prSet presAssocID="{6DD0361C-7E23-4827-94FF-BB5B4DF8BA47}" presName="hierRoot3" presStyleCnt="0"/>
      <dgm:spPr/>
    </dgm:pt>
    <dgm:pt modelId="{1907FB0C-2786-4D4D-B6BC-A2466384311B}" type="pres">
      <dgm:prSet presAssocID="{6DD0361C-7E23-4827-94FF-BB5B4DF8BA47}" presName="composite3" presStyleCnt="0"/>
      <dgm:spPr/>
    </dgm:pt>
    <dgm:pt modelId="{CB863291-BAC8-4731-8C1D-2736A12B4452}" type="pres">
      <dgm:prSet presAssocID="{6DD0361C-7E23-4827-94FF-BB5B4DF8BA47}" presName="background3" presStyleLbl="node3" presStyleIdx="3" presStyleCnt="4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</dgm:pt>
    <dgm:pt modelId="{032479E0-E978-4EFF-8A40-5B8C48C9B528}" type="pres">
      <dgm:prSet presAssocID="{6DD0361C-7E23-4827-94FF-BB5B4DF8BA47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0DD015-917E-4488-9259-DFD0D1FD4482}" type="pres">
      <dgm:prSet presAssocID="{6DD0361C-7E23-4827-94FF-BB5B4DF8BA47}" presName="hierChild4" presStyleCnt="0"/>
      <dgm:spPr/>
    </dgm:pt>
  </dgm:ptLst>
  <dgm:cxnLst>
    <dgm:cxn modelId="{67EC1411-9E68-4D36-8A8A-8CA380341A11}" srcId="{9625FD61-69FB-49B9-95F1-3CE028B601F1}" destId="{18187784-4C8E-46B2-BA70-77E1E93012ED}" srcOrd="0" destOrd="0" parTransId="{7C81CAC1-6881-4FC8-AF64-B8AC6AE0FE5D}" sibTransId="{E1414B1C-FADF-4EA6-8A7F-BA28B3B5C8FE}"/>
    <dgm:cxn modelId="{1757D2CD-5305-47D8-A62F-CE0FD5745803}" type="presOf" srcId="{90030056-A401-4AFE-A8FC-7854CC2CAE36}" destId="{A92A256F-DB48-4B0B-8D13-742AB4116798}" srcOrd="0" destOrd="0" presId="urn:microsoft.com/office/officeart/2005/8/layout/hierarchy1"/>
    <dgm:cxn modelId="{18B8B83E-0A61-487D-9658-462ECA4DC9CA}" srcId="{BA0BB522-6BE5-4AF9-9AA4-C1BE4D50E886}" destId="{78995A6A-E76F-45C0-A14D-D5EBE41381B2}" srcOrd="0" destOrd="0" parTransId="{E2FADCAF-A610-4F85-8DE1-B2FE4B40556A}" sibTransId="{278501C1-0C8D-4EE2-9F0C-0BEEB527C56C}"/>
    <dgm:cxn modelId="{C6AE5983-5D41-4550-B2AB-768563C59061}" type="presOf" srcId="{BA0BB522-6BE5-4AF9-9AA4-C1BE4D50E886}" destId="{0A49C22D-2920-41D4-AC21-BB48844637A5}" srcOrd="0" destOrd="0" presId="urn:microsoft.com/office/officeart/2005/8/layout/hierarchy1"/>
    <dgm:cxn modelId="{D5033D12-0563-4594-AFD0-1D86259B1CC7}" srcId="{90030056-A401-4AFE-A8FC-7854CC2CAE36}" destId="{562BFF6C-910E-427A-ABA7-DAD41BFFB28A}" srcOrd="0" destOrd="0" parTransId="{DC486085-B9FC-4723-8121-8DE4212550BD}" sibTransId="{B32811AC-A9F3-4258-9365-B02DB2CC8D48}"/>
    <dgm:cxn modelId="{FC5D7CB3-95F4-48D1-9F9E-43E1E6A9E987}" type="presOf" srcId="{E2FADCAF-A610-4F85-8DE1-B2FE4B40556A}" destId="{A09419D7-2CA4-4FB2-B385-98CCC4057621}" srcOrd="0" destOrd="0" presId="urn:microsoft.com/office/officeart/2005/8/layout/hierarchy1"/>
    <dgm:cxn modelId="{533524E8-F8BE-4F47-871D-37DE39B3013C}" type="presOf" srcId="{6DD0361C-7E23-4827-94FF-BB5B4DF8BA47}" destId="{032479E0-E978-4EFF-8A40-5B8C48C9B528}" srcOrd="0" destOrd="0" presId="urn:microsoft.com/office/officeart/2005/8/layout/hierarchy1"/>
    <dgm:cxn modelId="{673A4BEC-1F7F-43F0-9CAB-4FBAA280A7AB}" type="presOf" srcId="{562BFF6C-910E-427A-ABA7-DAD41BFFB28A}" destId="{8B85DED0-8DDC-4D7A-8E22-03A7551137C2}" srcOrd="0" destOrd="0" presId="urn:microsoft.com/office/officeart/2005/8/layout/hierarchy1"/>
    <dgm:cxn modelId="{44942201-9F03-4A68-8480-1A9ABB5894F4}" type="presOf" srcId="{78995A6A-E76F-45C0-A14D-D5EBE41381B2}" destId="{A9FF30F5-E9AD-40D3-8A0E-876EDC82E49F}" srcOrd="0" destOrd="0" presId="urn:microsoft.com/office/officeart/2005/8/layout/hierarchy1"/>
    <dgm:cxn modelId="{97F1C0B9-CF7B-47F4-A202-A612A63E8049}" srcId="{DA710DFA-9CB1-4736-B039-9397ACC14CBC}" destId="{6DD0361C-7E23-4827-94FF-BB5B4DF8BA47}" srcOrd="1" destOrd="0" parTransId="{22A60558-AB80-40E0-BAD6-CDA464AA3B5C}" sibTransId="{E0FEDB18-4E3F-41B6-BE9C-FCDDE38F4DFC}"/>
    <dgm:cxn modelId="{5C819162-6A03-4A0A-9DA1-50FA2D3DDF04}" srcId="{18187784-4C8E-46B2-BA70-77E1E93012ED}" destId="{DA710DFA-9CB1-4736-B039-9397ACC14CBC}" srcOrd="2" destOrd="0" parTransId="{CAE5E078-9BD8-476A-A381-43BBE5015EB4}" sibTransId="{E8FB5EAE-009F-4274-B25C-0ED041E59395}"/>
    <dgm:cxn modelId="{5FFAE7E4-58D5-4145-9CDE-8ED011E69C43}" type="presOf" srcId="{04C94E76-4C8B-49D8-B167-2E2EB7A09A61}" destId="{A3570C3C-6D59-4067-8413-50E710B5944E}" srcOrd="0" destOrd="0" presId="urn:microsoft.com/office/officeart/2005/8/layout/hierarchy1"/>
    <dgm:cxn modelId="{CD076BB8-70C9-4402-9992-F98042AEDBBD}" type="presOf" srcId="{DA710DFA-9CB1-4736-B039-9397ACC14CBC}" destId="{FED79F87-FA85-43E3-AE60-B6FCAD2DF682}" srcOrd="0" destOrd="0" presId="urn:microsoft.com/office/officeart/2005/8/layout/hierarchy1"/>
    <dgm:cxn modelId="{EB8BAFB4-4F72-45B5-9F2D-696D512FC1E9}" srcId="{18187784-4C8E-46B2-BA70-77E1E93012ED}" destId="{90030056-A401-4AFE-A8FC-7854CC2CAE36}" srcOrd="0" destOrd="0" parTransId="{F9262D00-E99A-47BD-98B1-2085ED60FD6A}" sibTransId="{88A16328-78B8-4CBC-B653-AB7B8EC0AD44}"/>
    <dgm:cxn modelId="{88D4362F-0323-4AA3-851E-F00072971073}" srcId="{18187784-4C8E-46B2-BA70-77E1E93012ED}" destId="{BA0BB522-6BE5-4AF9-9AA4-C1BE4D50E886}" srcOrd="1" destOrd="0" parTransId="{AB4614E5-1C07-4B66-911D-940282486F31}" sibTransId="{2285118E-2A52-412D-A305-3AB94EE07923}"/>
    <dgm:cxn modelId="{A5C8B322-C045-4B74-AFB2-3F3E63AB392C}" type="presOf" srcId="{18187784-4C8E-46B2-BA70-77E1E93012ED}" destId="{BD876FAF-9365-49E7-9CED-554C0D388E3E}" srcOrd="0" destOrd="0" presId="urn:microsoft.com/office/officeart/2005/8/layout/hierarchy1"/>
    <dgm:cxn modelId="{F5D48548-E6F3-4336-B160-3599C038F8E9}" type="presOf" srcId="{CAE5E078-9BD8-476A-A381-43BBE5015EB4}" destId="{6B1E4527-5BC3-41EF-893A-DB4B974B3B37}" srcOrd="0" destOrd="0" presId="urn:microsoft.com/office/officeart/2005/8/layout/hierarchy1"/>
    <dgm:cxn modelId="{D07ED662-5C77-4039-9216-AD1D0634D224}" type="presOf" srcId="{22A60558-AB80-40E0-BAD6-CDA464AA3B5C}" destId="{ADC297EB-33C3-4B20-B526-243EBA507BA3}" srcOrd="0" destOrd="0" presId="urn:microsoft.com/office/officeart/2005/8/layout/hierarchy1"/>
    <dgm:cxn modelId="{B4CB1694-FACA-40E9-A946-04568D62BF93}" type="presOf" srcId="{9625FD61-69FB-49B9-95F1-3CE028B601F1}" destId="{3519E23E-2F62-4241-832A-5097461928D9}" srcOrd="0" destOrd="0" presId="urn:microsoft.com/office/officeart/2005/8/layout/hierarchy1"/>
    <dgm:cxn modelId="{F8AAA8EB-ADE5-4F9C-8D20-C1D930448615}" type="presOf" srcId="{B2E723BE-9968-4800-8037-0116342C3D91}" destId="{5B78666E-4A7D-4AD2-A53B-D3C85CD05688}" srcOrd="0" destOrd="0" presId="urn:microsoft.com/office/officeart/2005/8/layout/hierarchy1"/>
    <dgm:cxn modelId="{37FFB14E-9791-446F-8A2D-1CDAEE7DF76B}" type="presOf" srcId="{F9262D00-E99A-47BD-98B1-2085ED60FD6A}" destId="{62F6E056-624E-4A0B-8F56-B55F6143ACA6}" srcOrd="0" destOrd="0" presId="urn:microsoft.com/office/officeart/2005/8/layout/hierarchy1"/>
    <dgm:cxn modelId="{F569AF8C-8CB2-436C-8870-4442190BCB5B}" type="presOf" srcId="{DC486085-B9FC-4723-8121-8DE4212550BD}" destId="{5A9CC4D1-C918-4C38-B70F-5ABF8C31C35A}" srcOrd="0" destOrd="0" presId="urn:microsoft.com/office/officeart/2005/8/layout/hierarchy1"/>
    <dgm:cxn modelId="{98ED471D-CBDA-4B35-ABF5-09E2C11C5B34}" srcId="{DA710DFA-9CB1-4736-B039-9397ACC14CBC}" destId="{B2E723BE-9968-4800-8037-0116342C3D91}" srcOrd="0" destOrd="0" parTransId="{04C94E76-4C8B-49D8-B167-2E2EB7A09A61}" sibTransId="{6C635222-A0BF-4877-BC91-637117A081A8}"/>
    <dgm:cxn modelId="{F6E8FFCE-8AC3-4BFF-81FF-46583D0FF18C}" type="presOf" srcId="{AB4614E5-1C07-4B66-911D-940282486F31}" destId="{ABD590BE-6119-4B3D-B546-65ABADFC551C}" srcOrd="0" destOrd="0" presId="urn:microsoft.com/office/officeart/2005/8/layout/hierarchy1"/>
    <dgm:cxn modelId="{38E9BA3C-3336-45A3-84A8-F8C5D1BF39C5}" type="presParOf" srcId="{3519E23E-2F62-4241-832A-5097461928D9}" destId="{C32AA8F9-8F0A-4150-8FB4-CE9A092746FF}" srcOrd="0" destOrd="0" presId="urn:microsoft.com/office/officeart/2005/8/layout/hierarchy1"/>
    <dgm:cxn modelId="{8FC15442-8168-4373-AEAC-CAD4C10245C3}" type="presParOf" srcId="{C32AA8F9-8F0A-4150-8FB4-CE9A092746FF}" destId="{CC71E4D5-A069-422A-AE6D-844E7BD86FB4}" srcOrd="0" destOrd="0" presId="urn:microsoft.com/office/officeart/2005/8/layout/hierarchy1"/>
    <dgm:cxn modelId="{31DCF03B-A0D8-4137-856E-CB0AC65E6520}" type="presParOf" srcId="{CC71E4D5-A069-422A-AE6D-844E7BD86FB4}" destId="{67CC4144-D25D-48F3-8F78-65D4F8F43601}" srcOrd="0" destOrd="0" presId="urn:microsoft.com/office/officeart/2005/8/layout/hierarchy1"/>
    <dgm:cxn modelId="{F36AD1D3-5D36-4779-9C8E-3BC48A22329F}" type="presParOf" srcId="{CC71E4D5-A069-422A-AE6D-844E7BD86FB4}" destId="{BD876FAF-9365-49E7-9CED-554C0D388E3E}" srcOrd="1" destOrd="0" presId="urn:microsoft.com/office/officeart/2005/8/layout/hierarchy1"/>
    <dgm:cxn modelId="{12724D28-5E91-418C-923F-A05118EC1CFC}" type="presParOf" srcId="{C32AA8F9-8F0A-4150-8FB4-CE9A092746FF}" destId="{B25E9896-80C3-407B-8FC2-C312BD200B35}" srcOrd="1" destOrd="0" presId="urn:microsoft.com/office/officeart/2005/8/layout/hierarchy1"/>
    <dgm:cxn modelId="{EE5E3C5C-88D8-48E5-888C-67318F580E25}" type="presParOf" srcId="{B25E9896-80C3-407B-8FC2-C312BD200B35}" destId="{62F6E056-624E-4A0B-8F56-B55F6143ACA6}" srcOrd="0" destOrd="0" presId="urn:microsoft.com/office/officeart/2005/8/layout/hierarchy1"/>
    <dgm:cxn modelId="{D6DC4893-21B6-4A15-87EB-4C3873282DD5}" type="presParOf" srcId="{B25E9896-80C3-407B-8FC2-C312BD200B35}" destId="{52868F6F-3499-4013-A8BA-68DA0ABBF7DB}" srcOrd="1" destOrd="0" presId="urn:microsoft.com/office/officeart/2005/8/layout/hierarchy1"/>
    <dgm:cxn modelId="{72B80E81-B294-43F7-8C2F-94E83C9AF617}" type="presParOf" srcId="{52868F6F-3499-4013-A8BA-68DA0ABBF7DB}" destId="{1D88E9DB-99AC-46F0-A5DE-5CDD724DDD5E}" srcOrd="0" destOrd="0" presId="urn:microsoft.com/office/officeart/2005/8/layout/hierarchy1"/>
    <dgm:cxn modelId="{8FD081FF-6CDB-46DE-8864-833AA1167AD1}" type="presParOf" srcId="{1D88E9DB-99AC-46F0-A5DE-5CDD724DDD5E}" destId="{F47288F7-A6CE-45AF-AAA8-CDB665CBECB2}" srcOrd="0" destOrd="0" presId="urn:microsoft.com/office/officeart/2005/8/layout/hierarchy1"/>
    <dgm:cxn modelId="{D5BFA866-5988-4C90-BC90-D4EDEB27EFA5}" type="presParOf" srcId="{1D88E9DB-99AC-46F0-A5DE-5CDD724DDD5E}" destId="{A92A256F-DB48-4B0B-8D13-742AB4116798}" srcOrd="1" destOrd="0" presId="urn:microsoft.com/office/officeart/2005/8/layout/hierarchy1"/>
    <dgm:cxn modelId="{ED495936-6608-43FD-B44A-2C093D9C5C5C}" type="presParOf" srcId="{52868F6F-3499-4013-A8BA-68DA0ABBF7DB}" destId="{0E1D8A6B-19B3-411D-AA0D-15B481E05E53}" srcOrd="1" destOrd="0" presId="urn:microsoft.com/office/officeart/2005/8/layout/hierarchy1"/>
    <dgm:cxn modelId="{62D41375-D70D-4D5A-A426-EA4569F30926}" type="presParOf" srcId="{0E1D8A6B-19B3-411D-AA0D-15B481E05E53}" destId="{5A9CC4D1-C918-4C38-B70F-5ABF8C31C35A}" srcOrd="0" destOrd="0" presId="urn:microsoft.com/office/officeart/2005/8/layout/hierarchy1"/>
    <dgm:cxn modelId="{D1410294-82C9-4363-BEB8-0ED26CAEC2E5}" type="presParOf" srcId="{0E1D8A6B-19B3-411D-AA0D-15B481E05E53}" destId="{23152526-3374-4D5D-BC67-413AB64621D9}" srcOrd="1" destOrd="0" presId="urn:microsoft.com/office/officeart/2005/8/layout/hierarchy1"/>
    <dgm:cxn modelId="{4E2571F8-4069-4F32-B052-093462A61386}" type="presParOf" srcId="{23152526-3374-4D5D-BC67-413AB64621D9}" destId="{83ED2204-C0BE-4A38-8A93-302FE03571F1}" srcOrd="0" destOrd="0" presId="urn:microsoft.com/office/officeart/2005/8/layout/hierarchy1"/>
    <dgm:cxn modelId="{B3E87AF1-3A94-4E0E-957B-6587983E492B}" type="presParOf" srcId="{83ED2204-C0BE-4A38-8A93-302FE03571F1}" destId="{A1D55686-E9F7-4869-9653-2E348C772D49}" srcOrd="0" destOrd="0" presId="urn:microsoft.com/office/officeart/2005/8/layout/hierarchy1"/>
    <dgm:cxn modelId="{EF797557-CEFD-4880-BF92-42F12582349D}" type="presParOf" srcId="{83ED2204-C0BE-4A38-8A93-302FE03571F1}" destId="{8B85DED0-8DDC-4D7A-8E22-03A7551137C2}" srcOrd="1" destOrd="0" presId="urn:microsoft.com/office/officeart/2005/8/layout/hierarchy1"/>
    <dgm:cxn modelId="{115BDC90-1BB7-49F9-B792-3952294D1769}" type="presParOf" srcId="{23152526-3374-4D5D-BC67-413AB64621D9}" destId="{B1C89A39-30CD-464F-9B92-EEC09FE4C15C}" srcOrd="1" destOrd="0" presId="urn:microsoft.com/office/officeart/2005/8/layout/hierarchy1"/>
    <dgm:cxn modelId="{C015809E-B834-4126-A877-2B8B62130300}" type="presParOf" srcId="{B25E9896-80C3-407B-8FC2-C312BD200B35}" destId="{ABD590BE-6119-4B3D-B546-65ABADFC551C}" srcOrd="2" destOrd="0" presId="urn:microsoft.com/office/officeart/2005/8/layout/hierarchy1"/>
    <dgm:cxn modelId="{1E31AB7C-ABC9-4C50-9950-45CF066FB4FD}" type="presParOf" srcId="{B25E9896-80C3-407B-8FC2-C312BD200B35}" destId="{3A78E026-3C5A-4AA0-8ABA-02EE33C59E15}" srcOrd="3" destOrd="0" presId="urn:microsoft.com/office/officeart/2005/8/layout/hierarchy1"/>
    <dgm:cxn modelId="{E958DD87-67A2-4A8D-8FA2-F930E2F060D5}" type="presParOf" srcId="{3A78E026-3C5A-4AA0-8ABA-02EE33C59E15}" destId="{4B2E9B64-58A7-447B-B491-82D598B52922}" srcOrd="0" destOrd="0" presId="urn:microsoft.com/office/officeart/2005/8/layout/hierarchy1"/>
    <dgm:cxn modelId="{53C1A3E5-38F2-4CED-BCAD-8BAA7817887C}" type="presParOf" srcId="{4B2E9B64-58A7-447B-B491-82D598B52922}" destId="{1EE1B70D-8179-4ECC-B036-840D002F943B}" srcOrd="0" destOrd="0" presId="urn:microsoft.com/office/officeart/2005/8/layout/hierarchy1"/>
    <dgm:cxn modelId="{891249F0-C264-4589-858A-5CF399581DBA}" type="presParOf" srcId="{4B2E9B64-58A7-447B-B491-82D598B52922}" destId="{0A49C22D-2920-41D4-AC21-BB48844637A5}" srcOrd="1" destOrd="0" presId="urn:microsoft.com/office/officeart/2005/8/layout/hierarchy1"/>
    <dgm:cxn modelId="{5D283C42-3227-4424-840E-A3C43282AA6F}" type="presParOf" srcId="{3A78E026-3C5A-4AA0-8ABA-02EE33C59E15}" destId="{5FF3CC60-3811-4123-8F20-65ED00CF9300}" srcOrd="1" destOrd="0" presId="urn:microsoft.com/office/officeart/2005/8/layout/hierarchy1"/>
    <dgm:cxn modelId="{295ED92F-6750-47CD-891E-D51A164A832B}" type="presParOf" srcId="{5FF3CC60-3811-4123-8F20-65ED00CF9300}" destId="{A09419D7-2CA4-4FB2-B385-98CCC4057621}" srcOrd="0" destOrd="0" presId="urn:microsoft.com/office/officeart/2005/8/layout/hierarchy1"/>
    <dgm:cxn modelId="{33075066-0431-45A2-9807-9BEB9D20F091}" type="presParOf" srcId="{5FF3CC60-3811-4123-8F20-65ED00CF9300}" destId="{D2787846-EEE1-4039-A417-C6A298F2F9E3}" srcOrd="1" destOrd="0" presId="urn:microsoft.com/office/officeart/2005/8/layout/hierarchy1"/>
    <dgm:cxn modelId="{526BCDA6-654A-4103-8F41-05971D5400D5}" type="presParOf" srcId="{D2787846-EEE1-4039-A417-C6A298F2F9E3}" destId="{5CD567C4-E355-45BC-8C0B-53443F2A895A}" srcOrd="0" destOrd="0" presId="urn:microsoft.com/office/officeart/2005/8/layout/hierarchy1"/>
    <dgm:cxn modelId="{22ACFAE3-7587-432A-82B4-177DA7954C06}" type="presParOf" srcId="{5CD567C4-E355-45BC-8C0B-53443F2A895A}" destId="{8725E4A3-9097-419F-81F1-F3269B829D45}" srcOrd="0" destOrd="0" presId="urn:microsoft.com/office/officeart/2005/8/layout/hierarchy1"/>
    <dgm:cxn modelId="{7E5550EF-9D78-4BF1-BD06-D2D04C4712F7}" type="presParOf" srcId="{5CD567C4-E355-45BC-8C0B-53443F2A895A}" destId="{A9FF30F5-E9AD-40D3-8A0E-876EDC82E49F}" srcOrd="1" destOrd="0" presId="urn:microsoft.com/office/officeart/2005/8/layout/hierarchy1"/>
    <dgm:cxn modelId="{379422C4-C676-44DF-BD2A-A3238EEFCC24}" type="presParOf" srcId="{D2787846-EEE1-4039-A417-C6A298F2F9E3}" destId="{DD7327F0-CAEA-4DAD-91DD-46A50BC9AAC7}" srcOrd="1" destOrd="0" presId="urn:microsoft.com/office/officeart/2005/8/layout/hierarchy1"/>
    <dgm:cxn modelId="{434B0FE8-10D3-4C14-95DA-A6E06315F3DD}" type="presParOf" srcId="{B25E9896-80C3-407B-8FC2-C312BD200B35}" destId="{6B1E4527-5BC3-41EF-893A-DB4B974B3B37}" srcOrd="4" destOrd="0" presId="urn:microsoft.com/office/officeart/2005/8/layout/hierarchy1"/>
    <dgm:cxn modelId="{91D8FCCB-7C12-4B09-85A8-EFAB6F557AAD}" type="presParOf" srcId="{B25E9896-80C3-407B-8FC2-C312BD200B35}" destId="{93CB34CA-A44A-4FF7-A985-685F7F9D9F3E}" srcOrd="5" destOrd="0" presId="urn:microsoft.com/office/officeart/2005/8/layout/hierarchy1"/>
    <dgm:cxn modelId="{FC053620-0C92-4C3D-964C-24247583D8FF}" type="presParOf" srcId="{93CB34CA-A44A-4FF7-A985-685F7F9D9F3E}" destId="{B317BF63-C7B1-483C-A9D6-4C3653026924}" srcOrd="0" destOrd="0" presId="urn:microsoft.com/office/officeart/2005/8/layout/hierarchy1"/>
    <dgm:cxn modelId="{86E1DDFC-A35F-423A-BC51-0289BCBBF373}" type="presParOf" srcId="{B317BF63-C7B1-483C-A9D6-4C3653026924}" destId="{677DD609-7368-4E65-97DB-23FF27AD91C9}" srcOrd="0" destOrd="0" presId="urn:microsoft.com/office/officeart/2005/8/layout/hierarchy1"/>
    <dgm:cxn modelId="{9FC4A530-AA4D-4A21-B356-22A1F1A1C006}" type="presParOf" srcId="{B317BF63-C7B1-483C-A9D6-4C3653026924}" destId="{FED79F87-FA85-43E3-AE60-B6FCAD2DF682}" srcOrd="1" destOrd="0" presId="urn:microsoft.com/office/officeart/2005/8/layout/hierarchy1"/>
    <dgm:cxn modelId="{A83E544C-3E71-4382-BB95-745BFC85B49E}" type="presParOf" srcId="{93CB34CA-A44A-4FF7-A985-685F7F9D9F3E}" destId="{A4AE8FA5-2846-4D42-808B-B34E6BD3BFBD}" srcOrd="1" destOrd="0" presId="urn:microsoft.com/office/officeart/2005/8/layout/hierarchy1"/>
    <dgm:cxn modelId="{23ED7DBD-7BD8-4276-BA93-9ADC8F5B5C3A}" type="presParOf" srcId="{A4AE8FA5-2846-4D42-808B-B34E6BD3BFBD}" destId="{A3570C3C-6D59-4067-8413-50E710B5944E}" srcOrd="0" destOrd="0" presId="urn:microsoft.com/office/officeart/2005/8/layout/hierarchy1"/>
    <dgm:cxn modelId="{81A4CA07-082B-40E8-8D74-D162DFDB26AF}" type="presParOf" srcId="{A4AE8FA5-2846-4D42-808B-B34E6BD3BFBD}" destId="{6799E770-D089-436D-9B66-9A9E26463E73}" srcOrd="1" destOrd="0" presId="urn:microsoft.com/office/officeart/2005/8/layout/hierarchy1"/>
    <dgm:cxn modelId="{5998C5D8-5E49-4A1A-8FCC-B41A39DDC293}" type="presParOf" srcId="{6799E770-D089-436D-9B66-9A9E26463E73}" destId="{91E9FEB6-576D-4760-8795-D6CB744FCADC}" srcOrd="0" destOrd="0" presId="urn:microsoft.com/office/officeart/2005/8/layout/hierarchy1"/>
    <dgm:cxn modelId="{288A37B3-FB7F-49B8-99F7-2C62FEC8CA54}" type="presParOf" srcId="{91E9FEB6-576D-4760-8795-D6CB744FCADC}" destId="{EE739F38-FB7A-4354-A2CD-DC2AB511FDCC}" srcOrd="0" destOrd="0" presId="urn:microsoft.com/office/officeart/2005/8/layout/hierarchy1"/>
    <dgm:cxn modelId="{0F50A54C-560E-425B-A9D7-F60194C33D44}" type="presParOf" srcId="{91E9FEB6-576D-4760-8795-D6CB744FCADC}" destId="{5B78666E-4A7D-4AD2-A53B-D3C85CD05688}" srcOrd="1" destOrd="0" presId="urn:microsoft.com/office/officeart/2005/8/layout/hierarchy1"/>
    <dgm:cxn modelId="{2252A9DC-82ED-4BD0-84C4-73B2AD4C6A56}" type="presParOf" srcId="{6799E770-D089-436D-9B66-9A9E26463E73}" destId="{C11AED26-6120-43F0-94A6-CB05C6D18600}" srcOrd="1" destOrd="0" presId="urn:microsoft.com/office/officeart/2005/8/layout/hierarchy1"/>
    <dgm:cxn modelId="{0D040BD9-B9E1-4F67-9D9C-54826D259BC5}" type="presParOf" srcId="{A4AE8FA5-2846-4D42-808B-B34E6BD3BFBD}" destId="{ADC297EB-33C3-4B20-B526-243EBA507BA3}" srcOrd="2" destOrd="0" presId="urn:microsoft.com/office/officeart/2005/8/layout/hierarchy1"/>
    <dgm:cxn modelId="{51B71409-0B0E-42E7-BA88-1BF97C98D892}" type="presParOf" srcId="{A4AE8FA5-2846-4D42-808B-B34E6BD3BFBD}" destId="{57FD7C19-3352-4FD3-BBAB-3EA5644BDEA1}" srcOrd="3" destOrd="0" presId="urn:microsoft.com/office/officeart/2005/8/layout/hierarchy1"/>
    <dgm:cxn modelId="{CD08EEE5-35CD-484C-B8FA-FF2ED75062E6}" type="presParOf" srcId="{57FD7C19-3352-4FD3-BBAB-3EA5644BDEA1}" destId="{1907FB0C-2786-4D4D-B6BC-A2466384311B}" srcOrd="0" destOrd="0" presId="urn:microsoft.com/office/officeart/2005/8/layout/hierarchy1"/>
    <dgm:cxn modelId="{3AF88DA2-C2B8-464D-AAB8-67A0F2FEBE65}" type="presParOf" srcId="{1907FB0C-2786-4D4D-B6BC-A2466384311B}" destId="{CB863291-BAC8-4731-8C1D-2736A12B4452}" srcOrd="0" destOrd="0" presId="urn:microsoft.com/office/officeart/2005/8/layout/hierarchy1"/>
    <dgm:cxn modelId="{B55E7B3A-6EF7-43D1-844D-CC0CB8F76CCC}" type="presParOf" srcId="{1907FB0C-2786-4D4D-B6BC-A2466384311B}" destId="{032479E0-E978-4EFF-8A40-5B8C48C9B528}" srcOrd="1" destOrd="0" presId="urn:microsoft.com/office/officeart/2005/8/layout/hierarchy1"/>
    <dgm:cxn modelId="{7C4B72B1-D1FF-4967-81D7-F2A802DE5C63}" type="presParOf" srcId="{57FD7C19-3352-4FD3-BBAB-3EA5644BDEA1}" destId="{D70DD015-917E-4488-9259-DFD0D1FD448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625FD61-69FB-49B9-95F1-3CE028B601F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187784-4C8E-46B2-BA70-77E1E93012E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Mortality Rate</a:t>
          </a:r>
          <a:endParaRPr lang="en-US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81CAC1-6881-4FC8-AF64-B8AC6AE0FE5D}" type="parTrans" cxnId="{67EC1411-9E68-4D36-8A8A-8CA380341A11}">
      <dgm:prSet/>
      <dgm:spPr/>
      <dgm:t>
        <a:bodyPr/>
        <a:lstStyle/>
        <a:p>
          <a:endParaRPr lang="en-US"/>
        </a:p>
      </dgm:t>
    </dgm:pt>
    <dgm:pt modelId="{E1414B1C-FADF-4EA6-8A7F-BA28B3B5C8FE}" type="sibTrans" cxnId="{67EC1411-9E68-4D36-8A8A-8CA380341A11}">
      <dgm:prSet/>
      <dgm:spPr/>
      <dgm:t>
        <a:bodyPr/>
        <a:lstStyle/>
        <a:p>
          <a:endParaRPr lang="en-US"/>
        </a:p>
      </dgm:t>
    </dgm:pt>
    <dgm:pt modelId="{90030056-A401-4AFE-A8FC-7854CC2CAE3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Using </a:t>
          </a:r>
          <a:r>
            <a:rPr lang="en-US" sz="18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National Death 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Registry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62D00-E99A-47BD-98B1-2085ED60FD6A}" type="parTrans" cxnId="{EB8BAFB4-4F72-45B5-9F2D-696D512FC1E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A16328-78B8-4CBC-B653-AB7B8EC0AD44}" type="sibTrans" cxnId="{EB8BAFB4-4F72-45B5-9F2D-696D512FC1E9}">
      <dgm:prSet/>
      <dgm:spPr/>
      <dgm:t>
        <a:bodyPr/>
        <a:lstStyle/>
        <a:p>
          <a:endParaRPr lang="en-US"/>
        </a:p>
      </dgm:t>
    </dgm:pt>
    <dgm:pt modelId="{562BFF6C-910E-427A-ABA7-DAD41BFFB28A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Related to Hepatitis C and B</a:t>
          </a:r>
          <a:endParaRPr lang="en-US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486085-B9FC-4723-8121-8DE4212550BD}" type="parTrans" cxnId="{D5033D12-0563-4594-AFD0-1D86259B1CC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32811AC-A9F3-4258-9365-B02DB2CC8D48}" type="sibTrans" cxnId="{D5033D12-0563-4594-AFD0-1D86259B1CC7}">
      <dgm:prSet/>
      <dgm:spPr/>
      <dgm:t>
        <a:bodyPr/>
        <a:lstStyle/>
        <a:p>
          <a:endParaRPr lang="en-US"/>
        </a:p>
      </dgm:t>
    </dgm:pt>
    <dgm:pt modelId="{BA0BB522-6BE5-4AF9-9AA4-C1BE4D50E88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Using National Cancer Registry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4614E5-1C07-4B66-911D-940282486F31}" type="parTrans" cxnId="{88D4362F-0323-4AA3-851E-F0007297107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285118E-2A52-412D-A305-3AB94EE07923}" type="sibTrans" cxnId="{88D4362F-0323-4AA3-851E-F00072971073}">
      <dgm:prSet/>
      <dgm:spPr/>
      <dgm:t>
        <a:bodyPr/>
        <a:lstStyle/>
        <a:p>
          <a:endParaRPr lang="en-US"/>
        </a:p>
      </dgm:t>
    </dgm:pt>
    <dgm:pt modelId="{78995A6A-E76F-45C0-A14D-D5EBE41381B2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Proportion of Hepatocellular Carcinoma (HCC)-related deaths attributable to hepatitis C and B</a:t>
          </a:r>
          <a:endParaRPr lang="en-US" sz="14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FADCAF-A610-4F85-8DE1-B2FE4B40556A}" type="parTrans" cxnId="{18B8B83E-0A61-487D-9658-462ECA4DC9CA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78501C1-0C8D-4EE2-9F0C-0BEEB527C56C}" type="sibTrans" cxnId="{18B8B83E-0A61-487D-9658-462ECA4DC9CA}">
      <dgm:prSet/>
      <dgm:spPr/>
      <dgm:t>
        <a:bodyPr/>
        <a:lstStyle/>
        <a:p>
          <a:endParaRPr lang="en-US"/>
        </a:p>
      </dgm:t>
    </dgm:pt>
    <dgm:pt modelId="{DA710DFA-9CB1-4736-B039-9397ACC14CBC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Attributable Deaths Formula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E5E078-9BD8-476A-A381-43BBE5015EB4}" type="parTrans" cxnId="{5C819162-6A03-4A0A-9DA1-50FA2D3DDF04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8FB5EAE-009F-4274-B25C-0ED041E59395}" type="sibTrans" cxnId="{5C819162-6A03-4A0A-9DA1-50FA2D3DDF04}">
      <dgm:prSet/>
      <dgm:spPr/>
      <dgm:t>
        <a:bodyPr/>
        <a:lstStyle/>
        <a:p>
          <a:endParaRPr lang="en-US"/>
        </a:p>
      </dgm:t>
    </dgm:pt>
    <dgm:pt modelId="{1E935A0B-E05E-4913-B4A5-ACD81D048C28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Total HCC cases × Attributable fraction to HCV/HBV × (1 − Survival rate)</a:t>
          </a:r>
          <a:endParaRPr lang="en-US" sz="1400" b="0" dirty="0"/>
        </a:p>
      </dgm:t>
    </dgm:pt>
    <dgm:pt modelId="{E8FD697D-BC27-4193-90BA-735A9C13CE2B}" type="parTrans" cxnId="{CEA5E1E0-9D35-4C55-99FB-FECD24D92BE0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DF5F30C0-2B20-477D-9BCA-761965F464A4}" type="sibTrans" cxnId="{CEA5E1E0-9D35-4C55-99FB-FECD24D92BE0}">
      <dgm:prSet/>
      <dgm:spPr/>
      <dgm:t>
        <a:bodyPr/>
        <a:lstStyle/>
        <a:p>
          <a:endParaRPr lang="en-US"/>
        </a:p>
      </dgm:t>
    </dgm:pt>
    <dgm:pt modelId="{3519E23E-2F62-4241-832A-5097461928D9}" type="pres">
      <dgm:prSet presAssocID="{9625FD61-69FB-49B9-95F1-3CE028B601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32AA8F9-8F0A-4150-8FB4-CE9A092746FF}" type="pres">
      <dgm:prSet presAssocID="{18187784-4C8E-46B2-BA70-77E1E93012ED}" presName="hierRoot1" presStyleCnt="0"/>
      <dgm:spPr/>
    </dgm:pt>
    <dgm:pt modelId="{CC71E4D5-A069-422A-AE6D-844E7BD86FB4}" type="pres">
      <dgm:prSet presAssocID="{18187784-4C8E-46B2-BA70-77E1E93012ED}" presName="composite" presStyleCnt="0"/>
      <dgm:spPr/>
    </dgm:pt>
    <dgm:pt modelId="{67CC4144-D25D-48F3-8F78-65D4F8F43601}" type="pres">
      <dgm:prSet presAssocID="{18187784-4C8E-46B2-BA70-77E1E93012ED}" presName="background" presStyleLbl="node0" presStyleIdx="0" presStyleCn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BD876FAF-9365-49E7-9CED-554C0D388E3E}" type="pres">
      <dgm:prSet presAssocID="{18187784-4C8E-46B2-BA70-77E1E93012ED}" presName="text" presStyleLbl="fgAcc0" presStyleIdx="0" presStyleCnt="1" custScaleX="1370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5E9896-80C3-407B-8FC2-C312BD200B35}" type="pres">
      <dgm:prSet presAssocID="{18187784-4C8E-46B2-BA70-77E1E93012ED}" presName="hierChild2" presStyleCnt="0"/>
      <dgm:spPr/>
    </dgm:pt>
    <dgm:pt modelId="{62F6E056-624E-4A0B-8F56-B55F6143ACA6}" type="pres">
      <dgm:prSet presAssocID="{F9262D00-E99A-47BD-98B1-2085ED60FD6A}" presName="Name10" presStyleLbl="parChTrans1D2" presStyleIdx="0" presStyleCnt="3"/>
      <dgm:spPr/>
      <dgm:t>
        <a:bodyPr/>
        <a:lstStyle/>
        <a:p>
          <a:endParaRPr lang="en-US"/>
        </a:p>
      </dgm:t>
    </dgm:pt>
    <dgm:pt modelId="{52868F6F-3499-4013-A8BA-68DA0ABBF7DB}" type="pres">
      <dgm:prSet presAssocID="{90030056-A401-4AFE-A8FC-7854CC2CAE36}" presName="hierRoot2" presStyleCnt="0"/>
      <dgm:spPr/>
    </dgm:pt>
    <dgm:pt modelId="{1D88E9DB-99AC-46F0-A5DE-5CDD724DDD5E}" type="pres">
      <dgm:prSet presAssocID="{90030056-A401-4AFE-A8FC-7854CC2CAE36}" presName="composite2" presStyleCnt="0"/>
      <dgm:spPr/>
    </dgm:pt>
    <dgm:pt modelId="{F47288F7-A6CE-45AF-AAA8-CDB665CBECB2}" type="pres">
      <dgm:prSet presAssocID="{90030056-A401-4AFE-A8FC-7854CC2CAE36}" presName="background2" presStyleLbl="node2" presStyleIdx="0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2A256F-DB48-4B0B-8D13-742AB4116798}" type="pres">
      <dgm:prSet presAssocID="{90030056-A401-4AFE-A8FC-7854CC2CAE36}" presName="text2" presStyleLbl="fgAcc2" presStyleIdx="0" presStyleCnt="3" custScaleX="1156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1D8A6B-19B3-411D-AA0D-15B481E05E53}" type="pres">
      <dgm:prSet presAssocID="{90030056-A401-4AFE-A8FC-7854CC2CAE36}" presName="hierChild3" presStyleCnt="0"/>
      <dgm:spPr/>
    </dgm:pt>
    <dgm:pt modelId="{5A9CC4D1-C918-4C38-B70F-5ABF8C31C35A}" type="pres">
      <dgm:prSet presAssocID="{DC486085-B9FC-4723-8121-8DE4212550BD}" presName="Name17" presStyleLbl="parChTrans1D3" presStyleIdx="0" presStyleCnt="3"/>
      <dgm:spPr/>
      <dgm:t>
        <a:bodyPr/>
        <a:lstStyle/>
        <a:p>
          <a:endParaRPr lang="en-US"/>
        </a:p>
      </dgm:t>
    </dgm:pt>
    <dgm:pt modelId="{23152526-3374-4D5D-BC67-413AB64621D9}" type="pres">
      <dgm:prSet presAssocID="{562BFF6C-910E-427A-ABA7-DAD41BFFB28A}" presName="hierRoot3" presStyleCnt="0"/>
      <dgm:spPr/>
    </dgm:pt>
    <dgm:pt modelId="{83ED2204-C0BE-4A38-8A93-302FE03571F1}" type="pres">
      <dgm:prSet presAssocID="{562BFF6C-910E-427A-ABA7-DAD41BFFB28A}" presName="composite3" presStyleCnt="0"/>
      <dgm:spPr/>
    </dgm:pt>
    <dgm:pt modelId="{A1D55686-E9F7-4869-9653-2E348C772D49}" type="pres">
      <dgm:prSet presAssocID="{562BFF6C-910E-427A-ABA7-DAD41BFFB28A}" presName="background3" presStyleLbl="node3" presStyleIdx="0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8B85DED0-8DDC-4D7A-8E22-03A7551137C2}" type="pres">
      <dgm:prSet presAssocID="{562BFF6C-910E-427A-ABA7-DAD41BFFB28A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C89A39-30CD-464F-9B92-EEC09FE4C15C}" type="pres">
      <dgm:prSet presAssocID="{562BFF6C-910E-427A-ABA7-DAD41BFFB28A}" presName="hierChild4" presStyleCnt="0"/>
      <dgm:spPr/>
    </dgm:pt>
    <dgm:pt modelId="{ABD590BE-6119-4B3D-B546-65ABADFC551C}" type="pres">
      <dgm:prSet presAssocID="{AB4614E5-1C07-4B66-911D-940282486F31}" presName="Name10" presStyleLbl="parChTrans1D2" presStyleIdx="1" presStyleCnt="3"/>
      <dgm:spPr/>
      <dgm:t>
        <a:bodyPr/>
        <a:lstStyle/>
        <a:p>
          <a:endParaRPr lang="en-US"/>
        </a:p>
      </dgm:t>
    </dgm:pt>
    <dgm:pt modelId="{3A78E026-3C5A-4AA0-8ABA-02EE33C59E15}" type="pres">
      <dgm:prSet presAssocID="{BA0BB522-6BE5-4AF9-9AA4-C1BE4D50E886}" presName="hierRoot2" presStyleCnt="0"/>
      <dgm:spPr/>
    </dgm:pt>
    <dgm:pt modelId="{4B2E9B64-58A7-447B-B491-82D598B52922}" type="pres">
      <dgm:prSet presAssocID="{BA0BB522-6BE5-4AF9-9AA4-C1BE4D50E886}" presName="composite2" presStyleCnt="0"/>
      <dgm:spPr/>
    </dgm:pt>
    <dgm:pt modelId="{1EE1B70D-8179-4ECC-B036-840D002F943B}" type="pres">
      <dgm:prSet presAssocID="{BA0BB522-6BE5-4AF9-9AA4-C1BE4D50E886}" presName="background2" presStyleLbl="node2" presStyleIdx="1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0A49C22D-2920-41D4-AC21-BB48844637A5}" type="pres">
      <dgm:prSet presAssocID="{BA0BB522-6BE5-4AF9-9AA4-C1BE4D50E886}" presName="text2" presStyleLbl="fgAcc2" presStyleIdx="1" presStyleCnt="3" custScaleX="1153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F3CC60-3811-4123-8F20-65ED00CF9300}" type="pres">
      <dgm:prSet presAssocID="{BA0BB522-6BE5-4AF9-9AA4-C1BE4D50E886}" presName="hierChild3" presStyleCnt="0"/>
      <dgm:spPr/>
    </dgm:pt>
    <dgm:pt modelId="{A09419D7-2CA4-4FB2-B385-98CCC4057621}" type="pres">
      <dgm:prSet presAssocID="{E2FADCAF-A610-4F85-8DE1-B2FE4B40556A}" presName="Name17" presStyleLbl="parChTrans1D3" presStyleIdx="1" presStyleCnt="3"/>
      <dgm:spPr/>
      <dgm:t>
        <a:bodyPr/>
        <a:lstStyle/>
        <a:p>
          <a:endParaRPr lang="en-US"/>
        </a:p>
      </dgm:t>
    </dgm:pt>
    <dgm:pt modelId="{D2787846-EEE1-4039-A417-C6A298F2F9E3}" type="pres">
      <dgm:prSet presAssocID="{78995A6A-E76F-45C0-A14D-D5EBE41381B2}" presName="hierRoot3" presStyleCnt="0"/>
      <dgm:spPr/>
    </dgm:pt>
    <dgm:pt modelId="{5CD567C4-E355-45BC-8C0B-53443F2A895A}" type="pres">
      <dgm:prSet presAssocID="{78995A6A-E76F-45C0-A14D-D5EBE41381B2}" presName="composite3" presStyleCnt="0"/>
      <dgm:spPr/>
    </dgm:pt>
    <dgm:pt modelId="{8725E4A3-9097-419F-81F1-F3269B829D45}" type="pres">
      <dgm:prSet presAssocID="{78995A6A-E76F-45C0-A14D-D5EBE41381B2}" presName="background3" presStyleLbl="node3" presStyleIdx="1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9FF30F5-E9AD-40D3-8A0E-876EDC82E49F}" type="pres">
      <dgm:prSet presAssocID="{78995A6A-E76F-45C0-A14D-D5EBE41381B2}" presName="text3" presStyleLbl="fgAcc3" presStyleIdx="1" presStyleCnt="3" custScaleX="1220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7327F0-CAEA-4DAD-91DD-46A50BC9AAC7}" type="pres">
      <dgm:prSet presAssocID="{78995A6A-E76F-45C0-A14D-D5EBE41381B2}" presName="hierChild4" presStyleCnt="0"/>
      <dgm:spPr/>
    </dgm:pt>
    <dgm:pt modelId="{6B1E4527-5BC3-41EF-893A-DB4B974B3B37}" type="pres">
      <dgm:prSet presAssocID="{CAE5E078-9BD8-476A-A381-43BBE5015EB4}" presName="Name10" presStyleLbl="parChTrans1D2" presStyleIdx="2" presStyleCnt="3"/>
      <dgm:spPr/>
      <dgm:t>
        <a:bodyPr/>
        <a:lstStyle/>
        <a:p>
          <a:endParaRPr lang="en-US"/>
        </a:p>
      </dgm:t>
    </dgm:pt>
    <dgm:pt modelId="{93CB34CA-A44A-4FF7-A985-685F7F9D9F3E}" type="pres">
      <dgm:prSet presAssocID="{DA710DFA-9CB1-4736-B039-9397ACC14CBC}" presName="hierRoot2" presStyleCnt="0"/>
      <dgm:spPr/>
    </dgm:pt>
    <dgm:pt modelId="{B317BF63-C7B1-483C-A9D6-4C3653026924}" type="pres">
      <dgm:prSet presAssocID="{DA710DFA-9CB1-4736-B039-9397ACC14CBC}" presName="composite2" presStyleCnt="0"/>
      <dgm:spPr/>
    </dgm:pt>
    <dgm:pt modelId="{677DD609-7368-4E65-97DB-23FF27AD91C9}" type="pres">
      <dgm:prSet presAssocID="{DA710DFA-9CB1-4736-B039-9397ACC14CBC}" presName="background2" presStyleLbl="node2" presStyleIdx="2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FED79F87-FA85-43E3-AE60-B6FCAD2DF682}" type="pres">
      <dgm:prSet presAssocID="{DA710DFA-9CB1-4736-B039-9397ACC14CBC}" presName="text2" presStyleLbl="fgAcc2" presStyleIdx="2" presStyleCnt="3" custScaleX="1079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AE8FA5-2846-4D42-808B-B34E6BD3BFBD}" type="pres">
      <dgm:prSet presAssocID="{DA710DFA-9CB1-4736-B039-9397ACC14CBC}" presName="hierChild3" presStyleCnt="0"/>
      <dgm:spPr/>
    </dgm:pt>
    <dgm:pt modelId="{59E1B9F1-BCEA-4DD9-B512-7D4112038E30}" type="pres">
      <dgm:prSet presAssocID="{E8FD697D-BC27-4193-90BA-735A9C13CE2B}" presName="Name17" presStyleLbl="parChTrans1D3" presStyleIdx="2" presStyleCnt="3"/>
      <dgm:spPr/>
      <dgm:t>
        <a:bodyPr/>
        <a:lstStyle/>
        <a:p>
          <a:endParaRPr lang="en-US"/>
        </a:p>
      </dgm:t>
    </dgm:pt>
    <dgm:pt modelId="{649BA650-1217-489B-9F89-E8A06D6E0E07}" type="pres">
      <dgm:prSet presAssocID="{1E935A0B-E05E-4913-B4A5-ACD81D048C28}" presName="hierRoot3" presStyleCnt="0"/>
      <dgm:spPr/>
    </dgm:pt>
    <dgm:pt modelId="{1CDFD046-E952-449E-B1A1-DD0CB87C4955}" type="pres">
      <dgm:prSet presAssocID="{1E935A0B-E05E-4913-B4A5-ACD81D048C28}" presName="composite3" presStyleCnt="0"/>
      <dgm:spPr/>
    </dgm:pt>
    <dgm:pt modelId="{D0C65062-5A36-4662-9C04-EAD26CE819FC}" type="pres">
      <dgm:prSet presAssocID="{1E935A0B-E05E-4913-B4A5-ACD81D048C28}" presName="background3" presStyleLbl="node3" presStyleIdx="2" presStyleCnt="3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A8232448-53BE-4424-9FAE-7E5F5680389F}" type="pres">
      <dgm:prSet presAssocID="{1E935A0B-E05E-4913-B4A5-ACD81D048C28}" presName="text3" presStyleLbl="fgAcc3" presStyleIdx="2" presStyleCnt="3" custScaleX="1256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DBD8D9-84AE-4D6A-BB14-136736D05A9B}" type="pres">
      <dgm:prSet presAssocID="{1E935A0B-E05E-4913-B4A5-ACD81D048C28}" presName="hierChild4" presStyleCnt="0"/>
      <dgm:spPr/>
    </dgm:pt>
  </dgm:ptLst>
  <dgm:cxnLst>
    <dgm:cxn modelId="{18A4AE0B-1026-4AC6-9B2C-173C0929934D}" type="presOf" srcId="{9625FD61-69FB-49B9-95F1-3CE028B601F1}" destId="{3519E23E-2F62-4241-832A-5097461928D9}" srcOrd="0" destOrd="0" presId="urn:microsoft.com/office/officeart/2005/8/layout/hierarchy1"/>
    <dgm:cxn modelId="{E0887840-AAE4-4A5C-89D3-41BCA92A8118}" type="presOf" srcId="{78995A6A-E76F-45C0-A14D-D5EBE41381B2}" destId="{A9FF30F5-E9AD-40D3-8A0E-876EDC82E49F}" srcOrd="0" destOrd="0" presId="urn:microsoft.com/office/officeart/2005/8/layout/hierarchy1"/>
    <dgm:cxn modelId="{D5033D12-0563-4594-AFD0-1D86259B1CC7}" srcId="{90030056-A401-4AFE-A8FC-7854CC2CAE36}" destId="{562BFF6C-910E-427A-ABA7-DAD41BFFB28A}" srcOrd="0" destOrd="0" parTransId="{DC486085-B9FC-4723-8121-8DE4212550BD}" sibTransId="{B32811AC-A9F3-4258-9365-B02DB2CC8D48}"/>
    <dgm:cxn modelId="{880F9137-B075-4404-B3E3-0D738DDEC0A7}" type="presOf" srcId="{1E935A0B-E05E-4913-B4A5-ACD81D048C28}" destId="{A8232448-53BE-4424-9FAE-7E5F5680389F}" srcOrd="0" destOrd="0" presId="urn:microsoft.com/office/officeart/2005/8/layout/hierarchy1"/>
    <dgm:cxn modelId="{EB8BAFB4-4F72-45B5-9F2D-696D512FC1E9}" srcId="{18187784-4C8E-46B2-BA70-77E1E93012ED}" destId="{90030056-A401-4AFE-A8FC-7854CC2CAE36}" srcOrd="0" destOrd="0" parTransId="{F9262D00-E99A-47BD-98B1-2085ED60FD6A}" sibTransId="{88A16328-78B8-4CBC-B653-AB7B8EC0AD44}"/>
    <dgm:cxn modelId="{974A0D02-49EB-4A44-8B32-4A87BA8D8EEA}" type="presOf" srcId="{E8FD697D-BC27-4193-90BA-735A9C13CE2B}" destId="{59E1B9F1-BCEA-4DD9-B512-7D4112038E30}" srcOrd="0" destOrd="0" presId="urn:microsoft.com/office/officeart/2005/8/layout/hierarchy1"/>
    <dgm:cxn modelId="{88D4362F-0323-4AA3-851E-F00072971073}" srcId="{18187784-4C8E-46B2-BA70-77E1E93012ED}" destId="{BA0BB522-6BE5-4AF9-9AA4-C1BE4D50E886}" srcOrd="1" destOrd="0" parTransId="{AB4614E5-1C07-4B66-911D-940282486F31}" sibTransId="{2285118E-2A52-412D-A305-3AB94EE07923}"/>
    <dgm:cxn modelId="{67EC1411-9E68-4D36-8A8A-8CA380341A11}" srcId="{9625FD61-69FB-49B9-95F1-3CE028B601F1}" destId="{18187784-4C8E-46B2-BA70-77E1E93012ED}" srcOrd="0" destOrd="0" parTransId="{7C81CAC1-6881-4FC8-AF64-B8AC6AE0FE5D}" sibTransId="{E1414B1C-FADF-4EA6-8A7F-BA28B3B5C8FE}"/>
    <dgm:cxn modelId="{31751FC8-FDF8-49E4-BBD3-AB495B41D15A}" type="presOf" srcId="{DC486085-B9FC-4723-8121-8DE4212550BD}" destId="{5A9CC4D1-C918-4C38-B70F-5ABF8C31C35A}" srcOrd="0" destOrd="0" presId="urn:microsoft.com/office/officeart/2005/8/layout/hierarchy1"/>
    <dgm:cxn modelId="{B43E9386-E00D-4909-8C25-7BE79E21F49C}" type="presOf" srcId="{90030056-A401-4AFE-A8FC-7854CC2CAE36}" destId="{A92A256F-DB48-4B0B-8D13-742AB4116798}" srcOrd="0" destOrd="0" presId="urn:microsoft.com/office/officeart/2005/8/layout/hierarchy1"/>
    <dgm:cxn modelId="{5A7A0CBD-3D6D-4882-BFC7-0A932CB09CC4}" type="presOf" srcId="{CAE5E078-9BD8-476A-A381-43BBE5015EB4}" destId="{6B1E4527-5BC3-41EF-893A-DB4B974B3B37}" srcOrd="0" destOrd="0" presId="urn:microsoft.com/office/officeart/2005/8/layout/hierarchy1"/>
    <dgm:cxn modelId="{B60241FA-BE1A-42A5-BF67-2A5FFFFC2FEB}" type="presOf" srcId="{562BFF6C-910E-427A-ABA7-DAD41BFFB28A}" destId="{8B85DED0-8DDC-4D7A-8E22-03A7551137C2}" srcOrd="0" destOrd="0" presId="urn:microsoft.com/office/officeart/2005/8/layout/hierarchy1"/>
    <dgm:cxn modelId="{CEA5E1E0-9D35-4C55-99FB-FECD24D92BE0}" srcId="{DA710DFA-9CB1-4736-B039-9397ACC14CBC}" destId="{1E935A0B-E05E-4913-B4A5-ACD81D048C28}" srcOrd="0" destOrd="0" parTransId="{E8FD697D-BC27-4193-90BA-735A9C13CE2B}" sibTransId="{DF5F30C0-2B20-477D-9BCA-761965F464A4}"/>
    <dgm:cxn modelId="{9209B1CA-0C76-47BE-9A39-EFFEBF6E57D9}" type="presOf" srcId="{18187784-4C8E-46B2-BA70-77E1E93012ED}" destId="{BD876FAF-9365-49E7-9CED-554C0D388E3E}" srcOrd="0" destOrd="0" presId="urn:microsoft.com/office/officeart/2005/8/layout/hierarchy1"/>
    <dgm:cxn modelId="{18B8B83E-0A61-487D-9658-462ECA4DC9CA}" srcId="{BA0BB522-6BE5-4AF9-9AA4-C1BE4D50E886}" destId="{78995A6A-E76F-45C0-A14D-D5EBE41381B2}" srcOrd="0" destOrd="0" parTransId="{E2FADCAF-A610-4F85-8DE1-B2FE4B40556A}" sibTransId="{278501C1-0C8D-4EE2-9F0C-0BEEB527C56C}"/>
    <dgm:cxn modelId="{A1E90D69-4992-43D7-BB08-308763AE19CD}" type="presOf" srcId="{F9262D00-E99A-47BD-98B1-2085ED60FD6A}" destId="{62F6E056-624E-4A0B-8F56-B55F6143ACA6}" srcOrd="0" destOrd="0" presId="urn:microsoft.com/office/officeart/2005/8/layout/hierarchy1"/>
    <dgm:cxn modelId="{5C819162-6A03-4A0A-9DA1-50FA2D3DDF04}" srcId="{18187784-4C8E-46B2-BA70-77E1E93012ED}" destId="{DA710DFA-9CB1-4736-B039-9397ACC14CBC}" srcOrd="2" destOrd="0" parTransId="{CAE5E078-9BD8-476A-A381-43BBE5015EB4}" sibTransId="{E8FB5EAE-009F-4274-B25C-0ED041E59395}"/>
    <dgm:cxn modelId="{4E9D3AAB-8EEB-4AB6-8D25-63FA2C623B9C}" type="presOf" srcId="{DA710DFA-9CB1-4736-B039-9397ACC14CBC}" destId="{FED79F87-FA85-43E3-AE60-B6FCAD2DF682}" srcOrd="0" destOrd="0" presId="urn:microsoft.com/office/officeart/2005/8/layout/hierarchy1"/>
    <dgm:cxn modelId="{F0A02E5A-61B4-4D35-881E-E1FD25F2D085}" type="presOf" srcId="{BA0BB522-6BE5-4AF9-9AA4-C1BE4D50E886}" destId="{0A49C22D-2920-41D4-AC21-BB48844637A5}" srcOrd="0" destOrd="0" presId="urn:microsoft.com/office/officeart/2005/8/layout/hierarchy1"/>
    <dgm:cxn modelId="{688EDEB6-35FB-407E-9CC3-9AD898950AB3}" type="presOf" srcId="{E2FADCAF-A610-4F85-8DE1-B2FE4B40556A}" destId="{A09419D7-2CA4-4FB2-B385-98CCC4057621}" srcOrd="0" destOrd="0" presId="urn:microsoft.com/office/officeart/2005/8/layout/hierarchy1"/>
    <dgm:cxn modelId="{507DB57A-6514-4E93-B065-4A9692F63D25}" type="presOf" srcId="{AB4614E5-1C07-4B66-911D-940282486F31}" destId="{ABD590BE-6119-4B3D-B546-65ABADFC551C}" srcOrd="0" destOrd="0" presId="urn:microsoft.com/office/officeart/2005/8/layout/hierarchy1"/>
    <dgm:cxn modelId="{3A330AD8-6473-4974-B147-444BD76C25E8}" type="presParOf" srcId="{3519E23E-2F62-4241-832A-5097461928D9}" destId="{C32AA8F9-8F0A-4150-8FB4-CE9A092746FF}" srcOrd="0" destOrd="0" presId="urn:microsoft.com/office/officeart/2005/8/layout/hierarchy1"/>
    <dgm:cxn modelId="{1B9C11F1-8A18-4C5C-9F2A-EABC76B62ED4}" type="presParOf" srcId="{C32AA8F9-8F0A-4150-8FB4-CE9A092746FF}" destId="{CC71E4D5-A069-422A-AE6D-844E7BD86FB4}" srcOrd="0" destOrd="0" presId="urn:microsoft.com/office/officeart/2005/8/layout/hierarchy1"/>
    <dgm:cxn modelId="{0BE2F1B7-1D05-4B56-8BA4-7DCBB2625C80}" type="presParOf" srcId="{CC71E4D5-A069-422A-AE6D-844E7BD86FB4}" destId="{67CC4144-D25D-48F3-8F78-65D4F8F43601}" srcOrd="0" destOrd="0" presId="urn:microsoft.com/office/officeart/2005/8/layout/hierarchy1"/>
    <dgm:cxn modelId="{0224B2A2-6FB7-4A69-AE84-961FEB47ECCF}" type="presParOf" srcId="{CC71E4D5-A069-422A-AE6D-844E7BD86FB4}" destId="{BD876FAF-9365-49E7-9CED-554C0D388E3E}" srcOrd="1" destOrd="0" presId="urn:microsoft.com/office/officeart/2005/8/layout/hierarchy1"/>
    <dgm:cxn modelId="{2728B633-D1A9-4FE3-8B2A-EA0BB842B65E}" type="presParOf" srcId="{C32AA8F9-8F0A-4150-8FB4-CE9A092746FF}" destId="{B25E9896-80C3-407B-8FC2-C312BD200B35}" srcOrd="1" destOrd="0" presId="urn:microsoft.com/office/officeart/2005/8/layout/hierarchy1"/>
    <dgm:cxn modelId="{113B29EB-5DC0-45F9-8E4D-011BEFFBDFC2}" type="presParOf" srcId="{B25E9896-80C3-407B-8FC2-C312BD200B35}" destId="{62F6E056-624E-4A0B-8F56-B55F6143ACA6}" srcOrd="0" destOrd="0" presId="urn:microsoft.com/office/officeart/2005/8/layout/hierarchy1"/>
    <dgm:cxn modelId="{EE0E3FB6-005F-4FFA-A1E9-B7EF76A3334A}" type="presParOf" srcId="{B25E9896-80C3-407B-8FC2-C312BD200B35}" destId="{52868F6F-3499-4013-A8BA-68DA0ABBF7DB}" srcOrd="1" destOrd="0" presId="urn:microsoft.com/office/officeart/2005/8/layout/hierarchy1"/>
    <dgm:cxn modelId="{54C84E76-9CD2-4ADB-B0F1-9FA07DA67DB0}" type="presParOf" srcId="{52868F6F-3499-4013-A8BA-68DA0ABBF7DB}" destId="{1D88E9DB-99AC-46F0-A5DE-5CDD724DDD5E}" srcOrd="0" destOrd="0" presId="urn:microsoft.com/office/officeart/2005/8/layout/hierarchy1"/>
    <dgm:cxn modelId="{66A8FE7E-25DA-4E88-96EA-82042B4DFA14}" type="presParOf" srcId="{1D88E9DB-99AC-46F0-A5DE-5CDD724DDD5E}" destId="{F47288F7-A6CE-45AF-AAA8-CDB665CBECB2}" srcOrd="0" destOrd="0" presId="urn:microsoft.com/office/officeart/2005/8/layout/hierarchy1"/>
    <dgm:cxn modelId="{7D4C4077-F88A-45CF-B8E9-2401E0B3143E}" type="presParOf" srcId="{1D88E9DB-99AC-46F0-A5DE-5CDD724DDD5E}" destId="{A92A256F-DB48-4B0B-8D13-742AB4116798}" srcOrd="1" destOrd="0" presId="urn:microsoft.com/office/officeart/2005/8/layout/hierarchy1"/>
    <dgm:cxn modelId="{DBCA8065-59EE-48ED-8484-A52625017C0C}" type="presParOf" srcId="{52868F6F-3499-4013-A8BA-68DA0ABBF7DB}" destId="{0E1D8A6B-19B3-411D-AA0D-15B481E05E53}" srcOrd="1" destOrd="0" presId="urn:microsoft.com/office/officeart/2005/8/layout/hierarchy1"/>
    <dgm:cxn modelId="{18CC21DF-2613-4FA3-9AA4-B1DE01A60FCE}" type="presParOf" srcId="{0E1D8A6B-19B3-411D-AA0D-15B481E05E53}" destId="{5A9CC4D1-C918-4C38-B70F-5ABF8C31C35A}" srcOrd="0" destOrd="0" presId="urn:microsoft.com/office/officeart/2005/8/layout/hierarchy1"/>
    <dgm:cxn modelId="{1517225D-A96F-4608-BB04-657A18FF3D54}" type="presParOf" srcId="{0E1D8A6B-19B3-411D-AA0D-15B481E05E53}" destId="{23152526-3374-4D5D-BC67-413AB64621D9}" srcOrd="1" destOrd="0" presId="urn:microsoft.com/office/officeart/2005/8/layout/hierarchy1"/>
    <dgm:cxn modelId="{2ABD0E0D-06D3-4B86-8CB5-59582BC972C8}" type="presParOf" srcId="{23152526-3374-4D5D-BC67-413AB64621D9}" destId="{83ED2204-C0BE-4A38-8A93-302FE03571F1}" srcOrd="0" destOrd="0" presId="urn:microsoft.com/office/officeart/2005/8/layout/hierarchy1"/>
    <dgm:cxn modelId="{FD6F434B-D0F4-4CD1-81E8-10FCDA4A165F}" type="presParOf" srcId="{83ED2204-C0BE-4A38-8A93-302FE03571F1}" destId="{A1D55686-E9F7-4869-9653-2E348C772D49}" srcOrd="0" destOrd="0" presId="urn:microsoft.com/office/officeart/2005/8/layout/hierarchy1"/>
    <dgm:cxn modelId="{713EE37B-036B-4D70-B147-EE9B58F3D2E2}" type="presParOf" srcId="{83ED2204-C0BE-4A38-8A93-302FE03571F1}" destId="{8B85DED0-8DDC-4D7A-8E22-03A7551137C2}" srcOrd="1" destOrd="0" presId="urn:microsoft.com/office/officeart/2005/8/layout/hierarchy1"/>
    <dgm:cxn modelId="{680889B0-8CCB-4C29-8D90-390005C9E97E}" type="presParOf" srcId="{23152526-3374-4D5D-BC67-413AB64621D9}" destId="{B1C89A39-30CD-464F-9B92-EEC09FE4C15C}" srcOrd="1" destOrd="0" presId="urn:microsoft.com/office/officeart/2005/8/layout/hierarchy1"/>
    <dgm:cxn modelId="{7DD9B529-C490-450A-BA66-3A63A58C9876}" type="presParOf" srcId="{B25E9896-80C3-407B-8FC2-C312BD200B35}" destId="{ABD590BE-6119-4B3D-B546-65ABADFC551C}" srcOrd="2" destOrd="0" presId="urn:microsoft.com/office/officeart/2005/8/layout/hierarchy1"/>
    <dgm:cxn modelId="{BE55E6A8-F390-4EA9-939B-4ADB9DF513A9}" type="presParOf" srcId="{B25E9896-80C3-407B-8FC2-C312BD200B35}" destId="{3A78E026-3C5A-4AA0-8ABA-02EE33C59E15}" srcOrd="3" destOrd="0" presId="urn:microsoft.com/office/officeart/2005/8/layout/hierarchy1"/>
    <dgm:cxn modelId="{C1FA3419-D2D9-4516-A1EC-D9182066A3CE}" type="presParOf" srcId="{3A78E026-3C5A-4AA0-8ABA-02EE33C59E15}" destId="{4B2E9B64-58A7-447B-B491-82D598B52922}" srcOrd="0" destOrd="0" presId="urn:microsoft.com/office/officeart/2005/8/layout/hierarchy1"/>
    <dgm:cxn modelId="{E8687ED2-9C33-45C9-AFB4-F2B2F3DFADCC}" type="presParOf" srcId="{4B2E9B64-58A7-447B-B491-82D598B52922}" destId="{1EE1B70D-8179-4ECC-B036-840D002F943B}" srcOrd="0" destOrd="0" presId="urn:microsoft.com/office/officeart/2005/8/layout/hierarchy1"/>
    <dgm:cxn modelId="{CD74BC7E-C1D9-4404-8CF4-4220008E8D5F}" type="presParOf" srcId="{4B2E9B64-58A7-447B-B491-82D598B52922}" destId="{0A49C22D-2920-41D4-AC21-BB48844637A5}" srcOrd="1" destOrd="0" presId="urn:microsoft.com/office/officeart/2005/8/layout/hierarchy1"/>
    <dgm:cxn modelId="{6DEEC2BA-5F30-478B-95CE-9F2AA3319571}" type="presParOf" srcId="{3A78E026-3C5A-4AA0-8ABA-02EE33C59E15}" destId="{5FF3CC60-3811-4123-8F20-65ED00CF9300}" srcOrd="1" destOrd="0" presId="urn:microsoft.com/office/officeart/2005/8/layout/hierarchy1"/>
    <dgm:cxn modelId="{C522DD97-6463-45CF-9436-4ACFD74B9549}" type="presParOf" srcId="{5FF3CC60-3811-4123-8F20-65ED00CF9300}" destId="{A09419D7-2CA4-4FB2-B385-98CCC4057621}" srcOrd="0" destOrd="0" presId="urn:microsoft.com/office/officeart/2005/8/layout/hierarchy1"/>
    <dgm:cxn modelId="{74C41531-0B48-4E15-9CD8-7AF3F65E689C}" type="presParOf" srcId="{5FF3CC60-3811-4123-8F20-65ED00CF9300}" destId="{D2787846-EEE1-4039-A417-C6A298F2F9E3}" srcOrd="1" destOrd="0" presId="urn:microsoft.com/office/officeart/2005/8/layout/hierarchy1"/>
    <dgm:cxn modelId="{BBA43569-8AC0-47C4-A84A-6C839A64ACB5}" type="presParOf" srcId="{D2787846-EEE1-4039-A417-C6A298F2F9E3}" destId="{5CD567C4-E355-45BC-8C0B-53443F2A895A}" srcOrd="0" destOrd="0" presId="urn:microsoft.com/office/officeart/2005/8/layout/hierarchy1"/>
    <dgm:cxn modelId="{00E4AFC2-BC52-4DA6-9BAE-9B76F93F38FF}" type="presParOf" srcId="{5CD567C4-E355-45BC-8C0B-53443F2A895A}" destId="{8725E4A3-9097-419F-81F1-F3269B829D45}" srcOrd="0" destOrd="0" presId="urn:microsoft.com/office/officeart/2005/8/layout/hierarchy1"/>
    <dgm:cxn modelId="{15A1533E-159B-4951-9DC3-08487ED2F8EB}" type="presParOf" srcId="{5CD567C4-E355-45BC-8C0B-53443F2A895A}" destId="{A9FF30F5-E9AD-40D3-8A0E-876EDC82E49F}" srcOrd="1" destOrd="0" presId="urn:microsoft.com/office/officeart/2005/8/layout/hierarchy1"/>
    <dgm:cxn modelId="{CCA66E92-FB70-498F-8BA6-220D4BD03B78}" type="presParOf" srcId="{D2787846-EEE1-4039-A417-C6A298F2F9E3}" destId="{DD7327F0-CAEA-4DAD-91DD-46A50BC9AAC7}" srcOrd="1" destOrd="0" presId="urn:microsoft.com/office/officeart/2005/8/layout/hierarchy1"/>
    <dgm:cxn modelId="{ACFB68BD-DED6-48AA-A2E1-BF999E87DED4}" type="presParOf" srcId="{B25E9896-80C3-407B-8FC2-C312BD200B35}" destId="{6B1E4527-5BC3-41EF-893A-DB4B974B3B37}" srcOrd="4" destOrd="0" presId="urn:microsoft.com/office/officeart/2005/8/layout/hierarchy1"/>
    <dgm:cxn modelId="{C4A7B1E2-34D6-4BE6-9A20-6054DF34B65A}" type="presParOf" srcId="{B25E9896-80C3-407B-8FC2-C312BD200B35}" destId="{93CB34CA-A44A-4FF7-A985-685F7F9D9F3E}" srcOrd="5" destOrd="0" presId="urn:microsoft.com/office/officeart/2005/8/layout/hierarchy1"/>
    <dgm:cxn modelId="{97B3D055-263B-4772-A562-072B07E327AA}" type="presParOf" srcId="{93CB34CA-A44A-4FF7-A985-685F7F9D9F3E}" destId="{B317BF63-C7B1-483C-A9D6-4C3653026924}" srcOrd="0" destOrd="0" presId="urn:microsoft.com/office/officeart/2005/8/layout/hierarchy1"/>
    <dgm:cxn modelId="{7B1B5494-DB71-4FBA-897E-BC3930A2AC04}" type="presParOf" srcId="{B317BF63-C7B1-483C-A9D6-4C3653026924}" destId="{677DD609-7368-4E65-97DB-23FF27AD91C9}" srcOrd="0" destOrd="0" presId="urn:microsoft.com/office/officeart/2005/8/layout/hierarchy1"/>
    <dgm:cxn modelId="{AA97A7F8-E88D-460D-B1A5-0B0E259E200B}" type="presParOf" srcId="{B317BF63-C7B1-483C-A9D6-4C3653026924}" destId="{FED79F87-FA85-43E3-AE60-B6FCAD2DF682}" srcOrd="1" destOrd="0" presId="urn:microsoft.com/office/officeart/2005/8/layout/hierarchy1"/>
    <dgm:cxn modelId="{FB85456B-F568-4BA1-A2A9-127B5BFEEBED}" type="presParOf" srcId="{93CB34CA-A44A-4FF7-A985-685F7F9D9F3E}" destId="{A4AE8FA5-2846-4D42-808B-B34E6BD3BFBD}" srcOrd="1" destOrd="0" presId="urn:microsoft.com/office/officeart/2005/8/layout/hierarchy1"/>
    <dgm:cxn modelId="{1A5D58DD-174D-4449-8D36-5BE59EA968F0}" type="presParOf" srcId="{A4AE8FA5-2846-4D42-808B-B34E6BD3BFBD}" destId="{59E1B9F1-BCEA-4DD9-B512-7D4112038E30}" srcOrd="0" destOrd="0" presId="urn:microsoft.com/office/officeart/2005/8/layout/hierarchy1"/>
    <dgm:cxn modelId="{7444F718-FE3E-442F-88F8-BC2604157CCE}" type="presParOf" srcId="{A4AE8FA5-2846-4D42-808B-B34E6BD3BFBD}" destId="{649BA650-1217-489B-9F89-E8A06D6E0E07}" srcOrd="1" destOrd="0" presId="urn:microsoft.com/office/officeart/2005/8/layout/hierarchy1"/>
    <dgm:cxn modelId="{499B76D4-7FC3-4DFB-B71D-F48392F45D1E}" type="presParOf" srcId="{649BA650-1217-489B-9F89-E8A06D6E0E07}" destId="{1CDFD046-E952-449E-B1A1-DD0CB87C4955}" srcOrd="0" destOrd="0" presId="urn:microsoft.com/office/officeart/2005/8/layout/hierarchy1"/>
    <dgm:cxn modelId="{04AE92D0-4CD3-494D-9766-E68A37294D9D}" type="presParOf" srcId="{1CDFD046-E952-449E-B1A1-DD0CB87C4955}" destId="{D0C65062-5A36-4662-9C04-EAD26CE819FC}" srcOrd="0" destOrd="0" presId="urn:microsoft.com/office/officeart/2005/8/layout/hierarchy1"/>
    <dgm:cxn modelId="{6C496CBE-08E2-46B7-8239-879AFF0728F9}" type="presParOf" srcId="{1CDFD046-E952-449E-B1A1-DD0CB87C4955}" destId="{A8232448-53BE-4424-9FAE-7E5F5680389F}" srcOrd="1" destOrd="0" presId="urn:microsoft.com/office/officeart/2005/8/layout/hierarchy1"/>
    <dgm:cxn modelId="{B6F7693F-2CDB-4E0D-AC7B-DDB23F8A107A}" type="presParOf" srcId="{649BA650-1217-489B-9F89-E8A06D6E0E07}" destId="{91DBD8D9-84AE-4D6A-BB14-136736D05A9B}" srcOrd="1" destOrd="0" presId="urn:microsoft.com/office/officeart/2005/8/layout/hierarchy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E4527-5BC3-41EF-893A-DB4B974B3B37}">
      <dsp:nvSpPr>
        <dsp:cNvPr id="0" name=""/>
        <dsp:cNvSpPr/>
      </dsp:nvSpPr>
      <dsp:spPr>
        <a:xfrm>
          <a:off x="5138036" y="1370683"/>
          <a:ext cx="2634804" cy="626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7257"/>
              </a:lnTo>
              <a:lnTo>
                <a:pt x="2634804" y="427257"/>
              </a:lnTo>
              <a:lnTo>
                <a:pt x="2634804" y="626963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09419D7-2CA4-4FB2-B385-98CCC4057621}">
      <dsp:nvSpPr>
        <dsp:cNvPr id="0" name=""/>
        <dsp:cNvSpPr/>
      </dsp:nvSpPr>
      <dsp:spPr>
        <a:xfrm>
          <a:off x="5092316" y="3366548"/>
          <a:ext cx="91440" cy="626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96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D590BE-6119-4B3D-B546-65ABADFC551C}">
      <dsp:nvSpPr>
        <dsp:cNvPr id="0" name=""/>
        <dsp:cNvSpPr/>
      </dsp:nvSpPr>
      <dsp:spPr>
        <a:xfrm>
          <a:off x="5092316" y="1370683"/>
          <a:ext cx="91440" cy="626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96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9CC4D1-C918-4C38-B70F-5ABF8C31C35A}">
      <dsp:nvSpPr>
        <dsp:cNvPr id="0" name=""/>
        <dsp:cNvSpPr/>
      </dsp:nvSpPr>
      <dsp:spPr>
        <a:xfrm>
          <a:off x="2457511" y="3366548"/>
          <a:ext cx="91440" cy="626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96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6E056-624E-4A0B-8F56-B55F6143ACA6}">
      <dsp:nvSpPr>
        <dsp:cNvPr id="0" name=""/>
        <dsp:cNvSpPr/>
      </dsp:nvSpPr>
      <dsp:spPr>
        <a:xfrm>
          <a:off x="2503231" y="1370683"/>
          <a:ext cx="2634804" cy="626963"/>
        </a:xfrm>
        <a:custGeom>
          <a:avLst/>
          <a:gdLst/>
          <a:ahLst/>
          <a:cxnLst/>
          <a:rect l="0" t="0" r="0" b="0"/>
          <a:pathLst>
            <a:path>
              <a:moveTo>
                <a:pt x="2634804" y="0"/>
              </a:moveTo>
              <a:lnTo>
                <a:pt x="2634804" y="427257"/>
              </a:lnTo>
              <a:lnTo>
                <a:pt x="0" y="427257"/>
              </a:lnTo>
              <a:lnTo>
                <a:pt x="0" y="62696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C4144-D25D-48F3-8F78-65D4F8F43601}">
      <dsp:nvSpPr>
        <dsp:cNvPr id="0" name=""/>
        <dsp:cNvSpPr/>
      </dsp:nvSpPr>
      <dsp:spPr>
        <a:xfrm>
          <a:off x="3660647" y="1782"/>
          <a:ext cx="2954777" cy="1368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BD876FAF-9365-49E7-9CED-554C0D388E3E}">
      <dsp:nvSpPr>
        <dsp:cNvPr id="0" name=""/>
        <dsp:cNvSpPr/>
      </dsp:nvSpPr>
      <dsp:spPr>
        <a:xfrm>
          <a:off x="3900174" y="229334"/>
          <a:ext cx="2954777" cy="1368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Size Estimation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(Adult Population) </a:t>
          </a:r>
          <a:endParaRPr lang="en-US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40268" y="269428"/>
        <a:ext cx="2874589" cy="1288712"/>
      </dsp:txXfrm>
    </dsp:sp>
    <dsp:sp modelId="{F47288F7-A6CE-45AF-AAA8-CDB665CBECB2}">
      <dsp:nvSpPr>
        <dsp:cNvPr id="0" name=""/>
        <dsp:cNvSpPr/>
      </dsp:nvSpPr>
      <dsp:spPr>
        <a:xfrm>
          <a:off x="1425356" y="1997647"/>
          <a:ext cx="2155749" cy="1368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2A256F-DB48-4B0B-8D13-742AB4116798}">
      <dsp:nvSpPr>
        <dsp:cNvPr id="0" name=""/>
        <dsp:cNvSpPr/>
      </dsp:nvSpPr>
      <dsp:spPr>
        <a:xfrm>
          <a:off x="1664884" y="2225198"/>
          <a:ext cx="2155749" cy="1368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Using Prevalence</a:t>
          </a:r>
          <a:endParaRPr lang="en-US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4978" y="2265292"/>
        <a:ext cx="2075561" cy="1288712"/>
      </dsp:txXfrm>
    </dsp:sp>
    <dsp:sp modelId="{A1D55686-E9F7-4869-9653-2E348C772D49}">
      <dsp:nvSpPr>
        <dsp:cNvPr id="0" name=""/>
        <dsp:cNvSpPr/>
      </dsp:nvSpPr>
      <dsp:spPr>
        <a:xfrm>
          <a:off x="1425356" y="3993512"/>
          <a:ext cx="2155749" cy="1368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8B85DED0-8DDC-4D7A-8E22-03A7551137C2}">
      <dsp:nvSpPr>
        <dsp:cNvPr id="0" name=""/>
        <dsp:cNvSpPr/>
      </dsp:nvSpPr>
      <dsp:spPr>
        <a:xfrm>
          <a:off x="1664884" y="4221063"/>
          <a:ext cx="2155749" cy="1368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Meta-Analysis Studies</a:t>
          </a:r>
          <a:endParaRPr lang="en-US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4978" y="4261157"/>
        <a:ext cx="2075561" cy="1288712"/>
      </dsp:txXfrm>
    </dsp:sp>
    <dsp:sp modelId="{1EE1B70D-8179-4ECC-B036-840D002F943B}">
      <dsp:nvSpPr>
        <dsp:cNvPr id="0" name=""/>
        <dsp:cNvSpPr/>
      </dsp:nvSpPr>
      <dsp:spPr>
        <a:xfrm>
          <a:off x="4060161" y="1997647"/>
          <a:ext cx="2155749" cy="1368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0A49C22D-2920-41D4-AC21-BB48844637A5}">
      <dsp:nvSpPr>
        <dsp:cNvPr id="0" name=""/>
        <dsp:cNvSpPr/>
      </dsp:nvSpPr>
      <dsp:spPr>
        <a:xfrm>
          <a:off x="4299689" y="2225198"/>
          <a:ext cx="2155749" cy="1368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Using Statistical Modeling</a:t>
          </a:r>
          <a:endParaRPr lang="en-US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9783" y="2265292"/>
        <a:ext cx="2075561" cy="1288712"/>
      </dsp:txXfrm>
    </dsp:sp>
    <dsp:sp modelId="{8725E4A3-9097-419F-81F1-F3269B829D45}">
      <dsp:nvSpPr>
        <dsp:cNvPr id="0" name=""/>
        <dsp:cNvSpPr/>
      </dsp:nvSpPr>
      <dsp:spPr>
        <a:xfrm>
          <a:off x="4060161" y="3993512"/>
          <a:ext cx="2155749" cy="1368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FF30F5-E9AD-40D3-8A0E-876EDC82E49F}">
      <dsp:nvSpPr>
        <dsp:cNvPr id="0" name=""/>
        <dsp:cNvSpPr/>
      </dsp:nvSpPr>
      <dsp:spPr>
        <a:xfrm>
          <a:off x="4299689" y="4221063"/>
          <a:ext cx="2155749" cy="1368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Compartmental Model (SIR)</a:t>
          </a:r>
          <a:endParaRPr lang="en-US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9783" y="4261157"/>
        <a:ext cx="2075561" cy="1288712"/>
      </dsp:txXfrm>
    </dsp:sp>
    <dsp:sp modelId="{677DD609-7368-4E65-97DB-23FF27AD91C9}">
      <dsp:nvSpPr>
        <dsp:cNvPr id="0" name=""/>
        <dsp:cNvSpPr/>
      </dsp:nvSpPr>
      <dsp:spPr>
        <a:xfrm>
          <a:off x="6694966" y="1997647"/>
          <a:ext cx="2155749" cy="1368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FED79F87-FA85-43E3-AE60-B6FCAD2DF682}">
      <dsp:nvSpPr>
        <dsp:cNvPr id="0" name=""/>
        <dsp:cNvSpPr/>
      </dsp:nvSpPr>
      <dsp:spPr>
        <a:xfrm>
          <a:off x="6934493" y="2225198"/>
          <a:ext cx="2155749" cy="1368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Polaris Observatory 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74587" y="2265292"/>
        <a:ext cx="2075561" cy="12887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9CC4D1-C918-4C38-B70F-5ABF8C31C35A}">
      <dsp:nvSpPr>
        <dsp:cNvPr id="0" name=""/>
        <dsp:cNvSpPr/>
      </dsp:nvSpPr>
      <dsp:spPr>
        <a:xfrm>
          <a:off x="5112084" y="2811247"/>
          <a:ext cx="91440" cy="5234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347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6E056-624E-4A0B-8F56-B55F6143ACA6}">
      <dsp:nvSpPr>
        <dsp:cNvPr id="0" name=""/>
        <dsp:cNvSpPr/>
      </dsp:nvSpPr>
      <dsp:spPr>
        <a:xfrm>
          <a:off x="5112084" y="1144818"/>
          <a:ext cx="91440" cy="5234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347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C4144-D25D-48F3-8F78-65D4F8F43601}">
      <dsp:nvSpPr>
        <dsp:cNvPr id="0" name=""/>
        <dsp:cNvSpPr/>
      </dsp:nvSpPr>
      <dsp:spPr>
        <a:xfrm>
          <a:off x="3855721" y="1866"/>
          <a:ext cx="2604165" cy="114295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BD876FAF-9365-49E7-9CED-554C0D388E3E}">
      <dsp:nvSpPr>
        <dsp:cNvPr id="0" name=""/>
        <dsp:cNvSpPr/>
      </dsp:nvSpPr>
      <dsp:spPr>
        <a:xfrm>
          <a:off x="4055713" y="191858"/>
          <a:ext cx="2604165" cy="11429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Size Estimation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(PWID) </a:t>
          </a:r>
          <a:endParaRPr lang="en-US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89189" y="225334"/>
        <a:ext cx="2537213" cy="1075999"/>
      </dsp:txXfrm>
    </dsp:sp>
    <dsp:sp modelId="{F47288F7-A6CE-45AF-AAA8-CDB665CBECB2}">
      <dsp:nvSpPr>
        <dsp:cNvPr id="0" name=""/>
        <dsp:cNvSpPr/>
      </dsp:nvSpPr>
      <dsp:spPr>
        <a:xfrm>
          <a:off x="4257842" y="1668296"/>
          <a:ext cx="1799923" cy="114295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2A256F-DB48-4B0B-8D13-742AB4116798}">
      <dsp:nvSpPr>
        <dsp:cNvPr id="0" name=""/>
        <dsp:cNvSpPr/>
      </dsp:nvSpPr>
      <dsp:spPr>
        <a:xfrm>
          <a:off x="4457833" y="1858288"/>
          <a:ext cx="1799923" cy="11429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Using Prevalence</a:t>
          </a:r>
          <a:endParaRPr lang="en-US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1309" y="1891764"/>
        <a:ext cx="1732971" cy="1075999"/>
      </dsp:txXfrm>
    </dsp:sp>
    <dsp:sp modelId="{A1D55686-E9F7-4869-9653-2E348C772D49}">
      <dsp:nvSpPr>
        <dsp:cNvPr id="0" name=""/>
        <dsp:cNvSpPr/>
      </dsp:nvSpPr>
      <dsp:spPr>
        <a:xfrm>
          <a:off x="4257842" y="3334725"/>
          <a:ext cx="1799923" cy="114295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8B85DED0-8DDC-4D7A-8E22-03A7551137C2}">
      <dsp:nvSpPr>
        <dsp:cNvPr id="0" name=""/>
        <dsp:cNvSpPr/>
      </dsp:nvSpPr>
      <dsp:spPr>
        <a:xfrm>
          <a:off x="4457833" y="3524717"/>
          <a:ext cx="1799923" cy="11429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Meta-Analysis Studies</a:t>
          </a:r>
          <a:endParaRPr lang="en-US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1309" y="3558193"/>
        <a:ext cx="1732971" cy="10759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8865AA-48CF-4B91-B967-65FA422D5472}">
      <dsp:nvSpPr>
        <dsp:cNvPr id="0" name=""/>
        <dsp:cNvSpPr/>
      </dsp:nvSpPr>
      <dsp:spPr>
        <a:xfrm>
          <a:off x="9718488" y="3633943"/>
          <a:ext cx="91440" cy="4755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5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DDD329-C6DB-41BC-91DF-9EF0A3E42349}">
      <dsp:nvSpPr>
        <dsp:cNvPr id="0" name=""/>
        <dsp:cNvSpPr/>
      </dsp:nvSpPr>
      <dsp:spPr>
        <a:xfrm>
          <a:off x="5293458" y="2120200"/>
          <a:ext cx="4470749" cy="475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049"/>
              </a:lnTo>
              <a:lnTo>
                <a:pt x="4470749" y="324049"/>
              </a:lnTo>
              <a:lnTo>
                <a:pt x="4470749" y="4755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F70935-59B2-4C88-9A09-774F64415928}">
      <dsp:nvSpPr>
        <dsp:cNvPr id="0" name=""/>
        <dsp:cNvSpPr/>
      </dsp:nvSpPr>
      <dsp:spPr>
        <a:xfrm>
          <a:off x="7720148" y="3633943"/>
          <a:ext cx="91440" cy="4755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5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71C77F-1AF2-4AB4-A87C-9CCB3A361B8F}">
      <dsp:nvSpPr>
        <dsp:cNvPr id="0" name=""/>
        <dsp:cNvSpPr/>
      </dsp:nvSpPr>
      <dsp:spPr>
        <a:xfrm>
          <a:off x="5293458" y="2120200"/>
          <a:ext cx="2472409" cy="475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049"/>
              </a:lnTo>
              <a:lnTo>
                <a:pt x="2472409" y="324049"/>
              </a:lnTo>
              <a:lnTo>
                <a:pt x="2472409" y="4755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C423F-082C-4812-B3B0-6FC23D7E63BF}">
      <dsp:nvSpPr>
        <dsp:cNvPr id="0" name=""/>
        <dsp:cNvSpPr/>
      </dsp:nvSpPr>
      <dsp:spPr>
        <a:xfrm>
          <a:off x="5440399" y="3633943"/>
          <a:ext cx="91440" cy="4755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5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1E4527-5BC3-41EF-893A-DB4B974B3B37}">
      <dsp:nvSpPr>
        <dsp:cNvPr id="0" name=""/>
        <dsp:cNvSpPr/>
      </dsp:nvSpPr>
      <dsp:spPr>
        <a:xfrm>
          <a:off x="5293458" y="2120200"/>
          <a:ext cx="192660" cy="4755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049"/>
              </a:lnTo>
              <a:lnTo>
                <a:pt x="192660" y="324049"/>
              </a:lnTo>
              <a:lnTo>
                <a:pt x="192660" y="475514"/>
              </a:lnTo>
            </a:path>
          </a:pathLst>
        </a:custGeom>
        <a:noFill/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09419D7-2CA4-4FB2-B385-98CCC4057621}">
      <dsp:nvSpPr>
        <dsp:cNvPr id="0" name=""/>
        <dsp:cNvSpPr/>
      </dsp:nvSpPr>
      <dsp:spPr>
        <a:xfrm>
          <a:off x="3093059" y="3633943"/>
          <a:ext cx="91440" cy="4755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5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D590BE-6119-4B3D-B546-65ABADFC551C}">
      <dsp:nvSpPr>
        <dsp:cNvPr id="0" name=""/>
        <dsp:cNvSpPr/>
      </dsp:nvSpPr>
      <dsp:spPr>
        <a:xfrm>
          <a:off x="3138779" y="2120200"/>
          <a:ext cx="2154679" cy="475514"/>
        </a:xfrm>
        <a:custGeom>
          <a:avLst/>
          <a:gdLst/>
          <a:ahLst/>
          <a:cxnLst/>
          <a:rect l="0" t="0" r="0" b="0"/>
          <a:pathLst>
            <a:path>
              <a:moveTo>
                <a:pt x="2154679" y="0"/>
              </a:moveTo>
              <a:lnTo>
                <a:pt x="2154679" y="324049"/>
              </a:lnTo>
              <a:lnTo>
                <a:pt x="0" y="324049"/>
              </a:lnTo>
              <a:lnTo>
                <a:pt x="0" y="4755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9CC4D1-C918-4C38-B70F-5ABF8C31C35A}">
      <dsp:nvSpPr>
        <dsp:cNvPr id="0" name=""/>
        <dsp:cNvSpPr/>
      </dsp:nvSpPr>
      <dsp:spPr>
        <a:xfrm>
          <a:off x="905287" y="3633943"/>
          <a:ext cx="91440" cy="4755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5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6E056-624E-4A0B-8F56-B55F6143ACA6}">
      <dsp:nvSpPr>
        <dsp:cNvPr id="0" name=""/>
        <dsp:cNvSpPr/>
      </dsp:nvSpPr>
      <dsp:spPr>
        <a:xfrm>
          <a:off x="951007" y="2120200"/>
          <a:ext cx="4342450" cy="475514"/>
        </a:xfrm>
        <a:custGeom>
          <a:avLst/>
          <a:gdLst/>
          <a:ahLst/>
          <a:cxnLst/>
          <a:rect l="0" t="0" r="0" b="0"/>
          <a:pathLst>
            <a:path>
              <a:moveTo>
                <a:pt x="4342450" y="0"/>
              </a:moveTo>
              <a:lnTo>
                <a:pt x="4342450" y="324049"/>
              </a:lnTo>
              <a:lnTo>
                <a:pt x="0" y="324049"/>
              </a:lnTo>
              <a:lnTo>
                <a:pt x="0" y="475514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C4144-D25D-48F3-8F78-65D4F8F43601}">
      <dsp:nvSpPr>
        <dsp:cNvPr id="0" name=""/>
        <dsp:cNvSpPr/>
      </dsp:nvSpPr>
      <dsp:spPr>
        <a:xfrm>
          <a:off x="3599748" y="902441"/>
          <a:ext cx="3387420" cy="12177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BD876FAF-9365-49E7-9CED-554C0D388E3E}">
      <dsp:nvSpPr>
        <dsp:cNvPr id="0" name=""/>
        <dsp:cNvSpPr/>
      </dsp:nvSpPr>
      <dsp:spPr>
        <a:xfrm>
          <a:off x="3781415" y="1075025"/>
          <a:ext cx="3387420" cy="1217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Incidence Rate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(Adult Population)</a:t>
          </a:r>
          <a:endParaRPr lang="en-US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17082" y="1110692"/>
        <a:ext cx="3316086" cy="1146424"/>
      </dsp:txXfrm>
    </dsp:sp>
    <dsp:sp modelId="{F47288F7-A6CE-45AF-AAA8-CDB665CBECB2}">
      <dsp:nvSpPr>
        <dsp:cNvPr id="0" name=""/>
        <dsp:cNvSpPr/>
      </dsp:nvSpPr>
      <dsp:spPr>
        <a:xfrm>
          <a:off x="5205" y="2595714"/>
          <a:ext cx="1891603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2A256F-DB48-4B0B-8D13-742AB4116798}">
      <dsp:nvSpPr>
        <dsp:cNvPr id="0" name=""/>
        <dsp:cNvSpPr/>
      </dsp:nvSpPr>
      <dsp:spPr>
        <a:xfrm>
          <a:off x="186873" y="2768298"/>
          <a:ext cx="1891603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Updated Original Researches</a:t>
          </a:r>
          <a:endParaRPr lang="en-US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7282" y="2798707"/>
        <a:ext cx="1830785" cy="977410"/>
      </dsp:txXfrm>
    </dsp:sp>
    <dsp:sp modelId="{A1D55686-E9F7-4869-9653-2E348C772D49}">
      <dsp:nvSpPr>
        <dsp:cNvPr id="0" name=""/>
        <dsp:cNvSpPr/>
      </dsp:nvSpPr>
      <dsp:spPr>
        <a:xfrm>
          <a:off x="11664" y="4109457"/>
          <a:ext cx="1878686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8B85DED0-8DDC-4D7A-8E22-03A7551137C2}">
      <dsp:nvSpPr>
        <dsp:cNvPr id="0" name=""/>
        <dsp:cNvSpPr/>
      </dsp:nvSpPr>
      <dsp:spPr>
        <a:xfrm>
          <a:off x="193331" y="4282041"/>
          <a:ext cx="1878686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By Year of study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(2020-2025)</a:t>
          </a:r>
          <a:endParaRPr lang="en-US" sz="11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740" y="4312450"/>
        <a:ext cx="1817868" cy="977410"/>
      </dsp:txXfrm>
    </dsp:sp>
    <dsp:sp modelId="{1EE1B70D-8179-4ECC-B036-840D002F943B}">
      <dsp:nvSpPr>
        <dsp:cNvPr id="0" name=""/>
        <dsp:cNvSpPr/>
      </dsp:nvSpPr>
      <dsp:spPr>
        <a:xfrm>
          <a:off x="2321276" y="2595714"/>
          <a:ext cx="1635005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0A49C22D-2920-41D4-AC21-BB48844637A5}">
      <dsp:nvSpPr>
        <dsp:cNvPr id="0" name=""/>
        <dsp:cNvSpPr/>
      </dsp:nvSpPr>
      <dsp:spPr>
        <a:xfrm>
          <a:off x="2502943" y="2768298"/>
          <a:ext cx="1635005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Simple Formula for Incidence</a:t>
          </a:r>
          <a:endParaRPr lang="en-US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33352" y="2798707"/>
        <a:ext cx="1574187" cy="977410"/>
      </dsp:txXfrm>
    </dsp:sp>
    <dsp:sp modelId="{8725E4A3-9097-419F-81F1-F3269B829D45}">
      <dsp:nvSpPr>
        <dsp:cNvPr id="0" name=""/>
        <dsp:cNvSpPr/>
      </dsp:nvSpPr>
      <dsp:spPr>
        <a:xfrm>
          <a:off x="2253685" y="4109457"/>
          <a:ext cx="1770187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FF30F5-E9AD-40D3-8A0E-876EDC82E49F}">
      <dsp:nvSpPr>
        <dsp:cNvPr id="0" name=""/>
        <dsp:cNvSpPr/>
      </dsp:nvSpPr>
      <dsp:spPr>
        <a:xfrm>
          <a:off x="2435352" y="4282041"/>
          <a:ext cx="1770187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Incidence = </a:t>
          </a:r>
          <a:r>
            <a:rPr lang="fr-FR" sz="11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Prevalence</a:t>
          </a:r>
          <a:r>
            <a:rPr lang="fr-FR" sz="11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/ [Duration × (1 − </a:t>
          </a:r>
          <a:r>
            <a:rPr lang="fr-FR" sz="11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Prevalence</a:t>
          </a:r>
          <a:r>
            <a:rPr lang="fr-FR" sz="11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)]</a:t>
          </a:r>
          <a:endParaRPr lang="en-US" sz="11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65761" y="4312450"/>
        <a:ext cx="1709369" cy="977410"/>
      </dsp:txXfrm>
    </dsp:sp>
    <dsp:sp modelId="{677DD609-7368-4E65-97DB-23FF27AD91C9}">
      <dsp:nvSpPr>
        <dsp:cNvPr id="0" name=""/>
        <dsp:cNvSpPr/>
      </dsp:nvSpPr>
      <dsp:spPr>
        <a:xfrm>
          <a:off x="4496703" y="2595714"/>
          <a:ext cx="1978830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FED79F87-FA85-43E3-AE60-B6FCAD2DF682}">
      <dsp:nvSpPr>
        <dsp:cNvPr id="0" name=""/>
        <dsp:cNvSpPr/>
      </dsp:nvSpPr>
      <dsp:spPr>
        <a:xfrm>
          <a:off x="4678371" y="2768298"/>
          <a:ext cx="1978830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Back-Calculation</a:t>
          </a:r>
          <a:endParaRPr lang="en-US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08780" y="2798707"/>
        <a:ext cx="1918012" cy="977410"/>
      </dsp:txXfrm>
    </dsp:sp>
    <dsp:sp modelId="{45FAC398-F317-4C1F-B7B5-72B37BF03AE7}">
      <dsp:nvSpPr>
        <dsp:cNvPr id="0" name=""/>
        <dsp:cNvSpPr/>
      </dsp:nvSpPr>
      <dsp:spPr>
        <a:xfrm>
          <a:off x="4387207" y="4109457"/>
          <a:ext cx="2197823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810A1A6B-10A4-449E-B3C5-0605EEA8E8EB}">
      <dsp:nvSpPr>
        <dsp:cNvPr id="0" name=""/>
        <dsp:cNvSpPr/>
      </dsp:nvSpPr>
      <dsp:spPr>
        <a:xfrm>
          <a:off x="4568874" y="4282041"/>
          <a:ext cx="2197823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1) Age-specific Seroprevalence (Prevalence)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2) Treatment Data (Cure)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3) Mortality Data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4) Epidemiology Context </a:t>
          </a:r>
          <a:r>
            <a:rPr lang="en-US" sz="8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rPr>
            <a:t> Size of key population (PWID, Prisoners , …)</a:t>
          </a:r>
        </a:p>
      </dsp:txBody>
      <dsp:txXfrm>
        <a:off x="4599283" y="4312450"/>
        <a:ext cx="2137005" cy="977410"/>
      </dsp:txXfrm>
    </dsp:sp>
    <dsp:sp modelId="{6DCD284F-49EF-4DA8-9B93-EC72E0118126}">
      <dsp:nvSpPr>
        <dsp:cNvPr id="0" name=""/>
        <dsp:cNvSpPr/>
      </dsp:nvSpPr>
      <dsp:spPr>
        <a:xfrm>
          <a:off x="6948365" y="2595714"/>
          <a:ext cx="1635005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99861E04-4F5A-4233-8202-3A8D450CEBBB}">
      <dsp:nvSpPr>
        <dsp:cNvPr id="0" name=""/>
        <dsp:cNvSpPr/>
      </dsp:nvSpPr>
      <dsp:spPr>
        <a:xfrm>
          <a:off x="7130032" y="2768298"/>
          <a:ext cx="1635005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Dynamic Compartmental Models (e.g. SIR)</a:t>
          </a:r>
          <a:endParaRPr lang="en-US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60441" y="2798707"/>
        <a:ext cx="1574187" cy="977410"/>
      </dsp:txXfrm>
    </dsp:sp>
    <dsp:sp modelId="{EBB4DFCB-C8E7-4BCD-9715-F8FE2FDAFB8F}">
      <dsp:nvSpPr>
        <dsp:cNvPr id="0" name=""/>
        <dsp:cNvSpPr/>
      </dsp:nvSpPr>
      <dsp:spPr>
        <a:xfrm>
          <a:off x="6948365" y="4109457"/>
          <a:ext cx="1635005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2CA5C235-A5DA-4EB3-BEA0-E437CB27EE9C}">
      <dsp:nvSpPr>
        <dsp:cNvPr id="0" name=""/>
        <dsp:cNvSpPr/>
      </dsp:nvSpPr>
      <dsp:spPr>
        <a:xfrm>
          <a:off x="7130032" y="4282041"/>
          <a:ext cx="1635005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Susceptible, Infected-Acute, Infected-Chronic, Treated, Recovered</a:t>
          </a:r>
          <a:endParaRPr lang="en-US" sz="11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60441" y="4312450"/>
        <a:ext cx="1574187" cy="977410"/>
      </dsp:txXfrm>
    </dsp:sp>
    <dsp:sp modelId="{FAB3D612-D3A1-4DB8-BFA3-819E5FF2F6F6}">
      <dsp:nvSpPr>
        <dsp:cNvPr id="0" name=""/>
        <dsp:cNvSpPr/>
      </dsp:nvSpPr>
      <dsp:spPr>
        <a:xfrm>
          <a:off x="8946705" y="2595714"/>
          <a:ext cx="1635005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1EEAEFA0-ECF9-4310-9C1E-52FB7777C07A}">
      <dsp:nvSpPr>
        <dsp:cNvPr id="0" name=""/>
        <dsp:cNvSpPr/>
      </dsp:nvSpPr>
      <dsp:spPr>
        <a:xfrm>
          <a:off x="9128372" y="2768298"/>
          <a:ext cx="1635005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Force-of-Infection (</a:t>
          </a:r>
          <a:r>
            <a:rPr lang="en-US" sz="12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FoI</a:t>
          </a:r>
          <a:r>
            <a:rPr lang="en-US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58781" y="2798707"/>
        <a:ext cx="1574187" cy="977410"/>
      </dsp:txXfrm>
    </dsp:sp>
    <dsp:sp modelId="{F9E75BE8-4F2A-452A-801E-68D36CC654C4}">
      <dsp:nvSpPr>
        <dsp:cNvPr id="0" name=""/>
        <dsp:cNvSpPr/>
      </dsp:nvSpPr>
      <dsp:spPr>
        <a:xfrm>
          <a:off x="8946705" y="4109457"/>
          <a:ext cx="1635005" cy="10382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EC581ED1-D0EB-4215-AE73-8275A804FD8A}">
      <dsp:nvSpPr>
        <dsp:cNvPr id="0" name=""/>
        <dsp:cNvSpPr/>
      </dsp:nvSpPr>
      <dsp:spPr>
        <a:xfrm>
          <a:off x="9128372" y="4282041"/>
          <a:ext cx="1635005" cy="1038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Modeling from Prevalence data</a:t>
          </a:r>
          <a:endParaRPr lang="en-US" sz="11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58781" y="4312450"/>
        <a:ext cx="1574187" cy="9774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C297EB-33C3-4B20-B526-243EBA507BA3}">
      <dsp:nvSpPr>
        <dsp:cNvPr id="0" name=""/>
        <dsp:cNvSpPr/>
      </dsp:nvSpPr>
      <dsp:spPr>
        <a:xfrm>
          <a:off x="7489797" y="2638262"/>
          <a:ext cx="1169141" cy="556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173"/>
              </a:lnTo>
              <a:lnTo>
                <a:pt x="1169141" y="379173"/>
              </a:lnTo>
              <a:lnTo>
                <a:pt x="1169141" y="556405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3570C3C-6D59-4067-8413-50E710B5944E}">
      <dsp:nvSpPr>
        <dsp:cNvPr id="0" name=""/>
        <dsp:cNvSpPr/>
      </dsp:nvSpPr>
      <dsp:spPr>
        <a:xfrm>
          <a:off x="6320656" y="2638262"/>
          <a:ext cx="1169141" cy="556405"/>
        </a:xfrm>
        <a:custGeom>
          <a:avLst/>
          <a:gdLst/>
          <a:ahLst/>
          <a:cxnLst/>
          <a:rect l="0" t="0" r="0" b="0"/>
          <a:pathLst>
            <a:path>
              <a:moveTo>
                <a:pt x="1169141" y="0"/>
              </a:moveTo>
              <a:lnTo>
                <a:pt x="1169141" y="379173"/>
              </a:lnTo>
              <a:lnTo>
                <a:pt x="0" y="379173"/>
              </a:lnTo>
              <a:lnTo>
                <a:pt x="0" y="556405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6B1E4527-5BC3-41EF-893A-DB4B974B3B37}">
      <dsp:nvSpPr>
        <dsp:cNvPr id="0" name=""/>
        <dsp:cNvSpPr/>
      </dsp:nvSpPr>
      <dsp:spPr>
        <a:xfrm>
          <a:off x="4566943" y="867013"/>
          <a:ext cx="2922854" cy="556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173"/>
              </a:lnTo>
              <a:lnTo>
                <a:pt x="2922854" y="379173"/>
              </a:lnTo>
              <a:lnTo>
                <a:pt x="2922854" y="556405"/>
              </a:lnTo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09419D7-2CA4-4FB2-B385-98CCC4057621}">
      <dsp:nvSpPr>
        <dsp:cNvPr id="0" name=""/>
        <dsp:cNvSpPr/>
      </dsp:nvSpPr>
      <dsp:spPr>
        <a:xfrm>
          <a:off x="3936652" y="2638262"/>
          <a:ext cx="91440" cy="5564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40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D590BE-6119-4B3D-B546-65ABADFC551C}">
      <dsp:nvSpPr>
        <dsp:cNvPr id="0" name=""/>
        <dsp:cNvSpPr/>
      </dsp:nvSpPr>
      <dsp:spPr>
        <a:xfrm>
          <a:off x="3982372" y="867013"/>
          <a:ext cx="584570" cy="556405"/>
        </a:xfrm>
        <a:custGeom>
          <a:avLst/>
          <a:gdLst/>
          <a:ahLst/>
          <a:cxnLst/>
          <a:rect l="0" t="0" r="0" b="0"/>
          <a:pathLst>
            <a:path>
              <a:moveTo>
                <a:pt x="584570" y="0"/>
              </a:moveTo>
              <a:lnTo>
                <a:pt x="584570" y="379173"/>
              </a:lnTo>
              <a:lnTo>
                <a:pt x="0" y="379173"/>
              </a:lnTo>
              <a:lnTo>
                <a:pt x="0" y="55640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9CC4D1-C918-4C38-B70F-5ABF8C31C35A}">
      <dsp:nvSpPr>
        <dsp:cNvPr id="0" name=""/>
        <dsp:cNvSpPr/>
      </dsp:nvSpPr>
      <dsp:spPr>
        <a:xfrm>
          <a:off x="1598369" y="2638262"/>
          <a:ext cx="91440" cy="5564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40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6E056-624E-4A0B-8F56-B55F6143ACA6}">
      <dsp:nvSpPr>
        <dsp:cNvPr id="0" name=""/>
        <dsp:cNvSpPr/>
      </dsp:nvSpPr>
      <dsp:spPr>
        <a:xfrm>
          <a:off x="1644089" y="867013"/>
          <a:ext cx="2922854" cy="556405"/>
        </a:xfrm>
        <a:custGeom>
          <a:avLst/>
          <a:gdLst/>
          <a:ahLst/>
          <a:cxnLst/>
          <a:rect l="0" t="0" r="0" b="0"/>
          <a:pathLst>
            <a:path>
              <a:moveTo>
                <a:pt x="2922854" y="0"/>
              </a:moveTo>
              <a:lnTo>
                <a:pt x="2922854" y="379173"/>
              </a:lnTo>
              <a:lnTo>
                <a:pt x="0" y="379173"/>
              </a:lnTo>
              <a:lnTo>
                <a:pt x="0" y="556405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C4144-D25D-48F3-8F78-65D4F8F43601}">
      <dsp:nvSpPr>
        <dsp:cNvPr id="0" name=""/>
        <dsp:cNvSpPr/>
      </dsp:nvSpPr>
      <dsp:spPr>
        <a:xfrm>
          <a:off x="3088917" y="1606"/>
          <a:ext cx="2956051" cy="86540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BD876FAF-9365-49E7-9CED-554C0D388E3E}">
      <dsp:nvSpPr>
        <dsp:cNvPr id="0" name=""/>
        <dsp:cNvSpPr/>
      </dsp:nvSpPr>
      <dsp:spPr>
        <a:xfrm>
          <a:off x="3301489" y="203549"/>
          <a:ext cx="2956051" cy="865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Incidence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(PWID) </a:t>
          </a:r>
          <a:endParaRPr lang="en-US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26836" y="228896"/>
        <a:ext cx="2905357" cy="814712"/>
      </dsp:txXfrm>
    </dsp:sp>
    <dsp:sp modelId="{F47288F7-A6CE-45AF-AAA8-CDB665CBECB2}">
      <dsp:nvSpPr>
        <dsp:cNvPr id="0" name=""/>
        <dsp:cNvSpPr/>
      </dsp:nvSpPr>
      <dsp:spPr>
        <a:xfrm>
          <a:off x="687518" y="1423418"/>
          <a:ext cx="1913140" cy="12148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2A256F-DB48-4B0B-8D13-742AB4116798}">
      <dsp:nvSpPr>
        <dsp:cNvPr id="0" name=""/>
        <dsp:cNvSpPr/>
      </dsp:nvSpPr>
      <dsp:spPr>
        <a:xfrm>
          <a:off x="900090" y="1625361"/>
          <a:ext cx="1913140" cy="1214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Updated Studies</a:t>
          </a:r>
          <a:endParaRPr lang="en-US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5672" y="1660943"/>
        <a:ext cx="1841976" cy="1143680"/>
      </dsp:txXfrm>
    </dsp:sp>
    <dsp:sp modelId="{A1D55686-E9F7-4869-9653-2E348C772D49}">
      <dsp:nvSpPr>
        <dsp:cNvPr id="0" name=""/>
        <dsp:cNvSpPr/>
      </dsp:nvSpPr>
      <dsp:spPr>
        <a:xfrm>
          <a:off x="687518" y="3194668"/>
          <a:ext cx="1913140" cy="12148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8B85DED0-8DDC-4D7A-8E22-03A7551137C2}">
      <dsp:nvSpPr>
        <dsp:cNvPr id="0" name=""/>
        <dsp:cNvSpPr/>
      </dsp:nvSpPr>
      <dsp:spPr>
        <a:xfrm>
          <a:off x="900090" y="3396610"/>
          <a:ext cx="1913140" cy="1214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By Year of study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(2020-2025)</a:t>
          </a:r>
          <a:endParaRPr lang="en-US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5672" y="3432192"/>
        <a:ext cx="1841976" cy="1143680"/>
      </dsp:txXfrm>
    </dsp:sp>
    <dsp:sp modelId="{1EE1B70D-8179-4ECC-B036-840D002F943B}">
      <dsp:nvSpPr>
        <dsp:cNvPr id="0" name=""/>
        <dsp:cNvSpPr/>
      </dsp:nvSpPr>
      <dsp:spPr>
        <a:xfrm>
          <a:off x="3025802" y="1423418"/>
          <a:ext cx="1913140" cy="12148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0A49C22D-2920-41D4-AC21-BB48844637A5}">
      <dsp:nvSpPr>
        <dsp:cNvPr id="0" name=""/>
        <dsp:cNvSpPr/>
      </dsp:nvSpPr>
      <dsp:spPr>
        <a:xfrm>
          <a:off x="3238373" y="1625361"/>
          <a:ext cx="1913140" cy="1214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Using Statistical Modeling</a:t>
          </a:r>
          <a:endParaRPr lang="en-US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73955" y="1660943"/>
        <a:ext cx="1841976" cy="1143680"/>
      </dsp:txXfrm>
    </dsp:sp>
    <dsp:sp modelId="{8725E4A3-9097-419F-81F1-F3269B829D45}">
      <dsp:nvSpPr>
        <dsp:cNvPr id="0" name=""/>
        <dsp:cNvSpPr/>
      </dsp:nvSpPr>
      <dsp:spPr>
        <a:xfrm>
          <a:off x="3025802" y="3194668"/>
          <a:ext cx="1913140" cy="12148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FF30F5-E9AD-40D3-8A0E-876EDC82E49F}">
      <dsp:nvSpPr>
        <dsp:cNvPr id="0" name=""/>
        <dsp:cNvSpPr/>
      </dsp:nvSpPr>
      <dsp:spPr>
        <a:xfrm>
          <a:off x="3238373" y="3396610"/>
          <a:ext cx="1913140" cy="1214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Different Models with Different </a:t>
          </a:r>
          <a:r>
            <a:rPr lang="en-US" sz="14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Scenarios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73955" y="3432192"/>
        <a:ext cx="1841976" cy="1143680"/>
      </dsp:txXfrm>
    </dsp:sp>
    <dsp:sp modelId="{677DD609-7368-4E65-97DB-23FF27AD91C9}">
      <dsp:nvSpPr>
        <dsp:cNvPr id="0" name=""/>
        <dsp:cNvSpPr/>
      </dsp:nvSpPr>
      <dsp:spPr>
        <a:xfrm>
          <a:off x="6533227" y="1423418"/>
          <a:ext cx="1913140" cy="12148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FED79F87-FA85-43E3-AE60-B6FCAD2DF682}">
      <dsp:nvSpPr>
        <dsp:cNvPr id="0" name=""/>
        <dsp:cNvSpPr/>
      </dsp:nvSpPr>
      <dsp:spPr>
        <a:xfrm>
          <a:off x="6745798" y="1625361"/>
          <a:ext cx="1913140" cy="1214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Conduct Research Project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81380" y="1660943"/>
        <a:ext cx="1841976" cy="1143680"/>
      </dsp:txXfrm>
    </dsp:sp>
    <dsp:sp modelId="{EE739F38-FB7A-4354-A2CD-DC2AB511FDCC}">
      <dsp:nvSpPr>
        <dsp:cNvPr id="0" name=""/>
        <dsp:cNvSpPr/>
      </dsp:nvSpPr>
      <dsp:spPr>
        <a:xfrm>
          <a:off x="5364085" y="3194668"/>
          <a:ext cx="1913140" cy="12148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5B78666E-4A7D-4AD2-A53B-D3C85CD05688}">
      <dsp:nvSpPr>
        <dsp:cNvPr id="0" name=""/>
        <dsp:cNvSpPr/>
      </dsp:nvSpPr>
      <dsp:spPr>
        <a:xfrm>
          <a:off x="5576656" y="3396610"/>
          <a:ext cx="1913140" cy="1214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RDS Study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2238" y="3432192"/>
        <a:ext cx="1841976" cy="1143680"/>
      </dsp:txXfrm>
    </dsp:sp>
    <dsp:sp modelId="{CB863291-BAC8-4731-8C1D-2736A12B4452}">
      <dsp:nvSpPr>
        <dsp:cNvPr id="0" name=""/>
        <dsp:cNvSpPr/>
      </dsp:nvSpPr>
      <dsp:spPr>
        <a:xfrm>
          <a:off x="7702368" y="3194668"/>
          <a:ext cx="1913140" cy="12148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032479E0-E978-4EFF-8A40-5B8C48C9B528}">
      <dsp:nvSpPr>
        <dsp:cNvPr id="0" name=""/>
        <dsp:cNvSpPr/>
      </dsp:nvSpPr>
      <dsp:spPr>
        <a:xfrm>
          <a:off x="7914940" y="3396610"/>
          <a:ext cx="1913140" cy="1214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Time-Location Study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50522" y="3432192"/>
        <a:ext cx="1841976" cy="11436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1B9F1-BCEA-4DD9-B512-7D4112038E30}">
      <dsp:nvSpPr>
        <dsp:cNvPr id="0" name=""/>
        <dsp:cNvSpPr/>
      </dsp:nvSpPr>
      <dsp:spPr>
        <a:xfrm>
          <a:off x="8124591" y="3077477"/>
          <a:ext cx="91440" cy="5733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3343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6B1E4527-5BC3-41EF-893A-DB4B974B3B37}">
      <dsp:nvSpPr>
        <dsp:cNvPr id="0" name=""/>
        <dsp:cNvSpPr/>
      </dsp:nvSpPr>
      <dsp:spPr>
        <a:xfrm>
          <a:off x="5334707" y="1252307"/>
          <a:ext cx="2835604" cy="573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716"/>
              </a:lnTo>
              <a:lnTo>
                <a:pt x="2835604" y="390716"/>
              </a:lnTo>
              <a:lnTo>
                <a:pt x="2835604" y="57334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A09419D7-2CA4-4FB2-B385-98CCC4057621}">
      <dsp:nvSpPr>
        <dsp:cNvPr id="0" name=""/>
        <dsp:cNvSpPr/>
      </dsp:nvSpPr>
      <dsp:spPr>
        <a:xfrm>
          <a:off x="5244734" y="3077477"/>
          <a:ext cx="91440" cy="5733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334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D590BE-6119-4B3D-B546-65ABADFC551C}">
      <dsp:nvSpPr>
        <dsp:cNvPr id="0" name=""/>
        <dsp:cNvSpPr/>
      </dsp:nvSpPr>
      <dsp:spPr>
        <a:xfrm>
          <a:off x="5244734" y="1252307"/>
          <a:ext cx="91440" cy="573343"/>
        </a:xfrm>
        <a:custGeom>
          <a:avLst/>
          <a:gdLst/>
          <a:ahLst/>
          <a:cxnLst/>
          <a:rect l="0" t="0" r="0" b="0"/>
          <a:pathLst>
            <a:path>
              <a:moveTo>
                <a:pt x="89972" y="0"/>
              </a:moveTo>
              <a:lnTo>
                <a:pt x="89972" y="390716"/>
              </a:lnTo>
              <a:lnTo>
                <a:pt x="45720" y="390716"/>
              </a:lnTo>
              <a:lnTo>
                <a:pt x="45720" y="57334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9CC4D1-C918-4C38-B70F-5ABF8C31C35A}">
      <dsp:nvSpPr>
        <dsp:cNvPr id="0" name=""/>
        <dsp:cNvSpPr/>
      </dsp:nvSpPr>
      <dsp:spPr>
        <a:xfrm>
          <a:off x="2529418" y="3077477"/>
          <a:ext cx="91440" cy="5733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334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6E056-624E-4A0B-8F56-B55F6143ACA6}">
      <dsp:nvSpPr>
        <dsp:cNvPr id="0" name=""/>
        <dsp:cNvSpPr/>
      </dsp:nvSpPr>
      <dsp:spPr>
        <a:xfrm>
          <a:off x="2575138" y="1252307"/>
          <a:ext cx="2759568" cy="573343"/>
        </a:xfrm>
        <a:custGeom>
          <a:avLst/>
          <a:gdLst/>
          <a:ahLst/>
          <a:cxnLst/>
          <a:rect l="0" t="0" r="0" b="0"/>
          <a:pathLst>
            <a:path>
              <a:moveTo>
                <a:pt x="2759568" y="0"/>
              </a:moveTo>
              <a:lnTo>
                <a:pt x="2759568" y="390716"/>
              </a:lnTo>
              <a:lnTo>
                <a:pt x="0" y="390716"/>
              </a:lnTo>
              <a:lnTo>
                <a:pt x="0" y="573343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C4144-D25D-48F3-8F78-65D4F8F43601}">
      <dsp:nvSpPr>
        <dsp:cNvPr id="0" name=""/>
        <dsp:cNvSpPr/>
      </dsp:nvSpPr>
      <dsp:spPr>
        <a:xfrm>
          <a:off x="3983670" y="480"/>
          <a:ext cx="2702073" cy="12518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BD876FAF-9365-49E7-9CED-554C0D388E3E}">
      <dsp:nvSpPr>
        <dsp:cNvPr id="0" name=""/>
        <dsp:cNvSpPr/>
      </dsp:nvSpPr>
      <dsp:spPr>
        <a:xfrm>
          <a:off x="4202712" y="208570"/>
          <a:ext cx="2702073" cy="125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Mortality Rate</a:t>
          </a:r>
          <a:endParaRPr lang="en-US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39377" y="245235"/>
        <a:ext cx="2628743" cy="1178497"/>
      </dsp:txXfrm>
    </dsp:sp>
    <dsp:sp modelId="{F47288F7-A6CE-45AF-AAA8-CDB665CBECB2}">
      <dsp:nvSpPr>
        <dsp:cNvPr id="0" name=""/>
        <dsp:cNvSpPr/>
      </dsp:nvSpPr>
      <dsp:spPr>
        <a:xfrm>
          <a:off x="1435118" y="1825650"/>
          <a:ext cx="2280040" cy="12518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2A256F-DB48-4B0B-8D13-742AB4116798}">
      <dsp:nvSpPr>
        <dsp:cNvPr id="0" name=""/>
        <dsp:cNvSpPr/>
      </dsp:nvSpPr>
      <dsp:spPr>
        <a:xfrm>
          <a:off x="1654160" y="2033741"/>
          <a:ext cx="2280040" cy="125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Using </a:t>
          </a:r>
          <a:r>
            <a:rPr lang="en-US" sz="1800" b="1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National Death 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Registry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90825" y="2070406"/>
        <a:ext cx="2206710" cy="1178497"/>
      </dsp:txXfrm>
    </dsp:sp>
    <dsp:sp modelId="{A1D55686-E9F7-4869-9653-2E348C772D49}">
      <dsp:nvSpPr>
        <dsp:cNvPr id="0" name=""/>
        <dsp:cNvSpPr/>
      </dsp:nvSpPr>
      <dsp:spPr>
        <a:xfrm>
          <a:off x="1589447" y="3650821"/>
          <a:ext cx="1971381" cy="12518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8B85DED0-8DDC-4D7A-8E22-03A7551137C2}">
      <dsp:nvSpPr>
        <dsp:cNvPr id="0" name=""/>
        <dsp:cNvSpPr/>
      </dsp:nvSpPr>
      <dsp:spPr>
        <a:xfrm>
          <a:off x="1808490" y="3858911"/>
          <a:ext cx="1971381" cy="125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Related to Hepatitis C and B</a:t>
          </a:r>
          <a:endParaRPr lang="en-US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45155" y="3895576"/>
        <a:ext cx="1898051" cy="1178497"/>
      </dsp:txXfrm>
    </dsp:sp>
    <dsp:sp modelId="{1EE1B70D-8179-4ECC-B036-840D002F943B}">
      <dsp:nvSpPr>
        <dsp:cNvPr id="0" name=""/>
        <dsp:cNvSpPr/>
      </dsp:nvSpPr>
      <dsp:spPr>
        <a:xfrm>
          <a:off x="4153243" y="1825650"/>
          <a:ext cx="2274422" cy="12518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0A49C22D-2920-41D4-AC21-BB48844637A5}">
      <dsp:nvSpPr>
        <dsp:cNvPr id="0" name=""/>
        <dsp:cNvSpPr/>
      </dsp:nvSpPr>
      <dsp:spPr>
        <a:xfrm>
          <a:off x="4372285" y="2033741"/>
          <a:ext cx="2274422" cy="125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Using National Cancer Registry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08950" y="2070406"/>
        <a:ext cx="2201092" cy="1178497"/>
      </dsp:txXfrm>
    </dsp:sp>
    <dsp:sp modelId="{8725E4A3-9097-419F-81F1-F3269B829D45}">
      <dsp:nvSpPr>
        <dsp:cNvPr id="0" name=""/>
        <dsp:cNvSpPr/>
      </dsp:nvSpPr>
      <dsp:spPr>
        <a:xfrm>
          <a:off x="4087064" y="3650821"/>
          <a:ext cx="2406780" cy="12518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9FF30F5-E9AD-40D3-8A0E-876EDC82E49F}">
      <dsp:nvSpPr>
        <dsp:cNvPr id="0" name=""/>
        <dsp:cNvSpPr/>
      </dsp:nvSpPr>
      <dsp:spPr>
        <a:xfrm>
          <a:off x="4306106" y="3858911"/>
          <a:ext cx="2406780" cy="125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Proportion of Hepatocellular Carcinoma (HCC)-related deaths attributable to hepatitis C and B</a:t>
          </a:r>
          <a:endParaRPr lang="en-US" sz="14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42771" y="3895576"/>
        <a:ext cx="2333450" cy="1178497"/>
      </dsp:txXfrm>
    </dsp:sp>
    <dsp:sp modelId="{677DD609-7368-4E65-97DB-23FF27AD91C9}">
      <dsp:nvSpPr>
        <dsp:cNvPr id="0" name=""/>
        <dsp:cNvSpPr/>
      </dsp:nvSpPr>
      <dsp:spPr>
        <a:xfrm>
          <a:off x="7106327" y="1825650"/>
          <a:ext cx="2127968" cy="12518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FED79F87-FA85-43E3-AE60-B6FCAD2DF682}">
      <dsp:nvSpPr>
        <dsp:cNvPr id="0" name=""/>
        <dsp:cNvSpPr/>
      </dsp:nvSpPr>
      <dsp:spPr>
        <a:xfrm>
          <a:off x="7325370" y="2033741"/>
          <a:ext cx="2127968" cy="125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Attributable Deaths Formula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62035" y="2070406"/>
        <a:ext cx="2054638" cy="1178497"/>
      </dsp:txXfrm>
    </dsp:sp>
    <dsp:sp modelId="{D0C65062-5A36-4662-9C04-EAD26CE819FC}">
      <dsp:nvSpPr>
        <dsp:cNvPr id="0" name=""/>
        <dsp:cNvSpPr/>
      </dsp:nvSpPr>
      <dsp:spPr>
        <a:xfrm>
          <a:off x="6931929" y="3650821"/>
          <a:ext cx="2476764" cy="12518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A8232448-53BE-4424-9FAE-7E5F5680389F}">
      <dsp:nvSpPr>
        <dsp:cNvPr id="0" name=""/>
        <dsp:cNvSpPr/>
      </dsp:nvSpPr>
      <dsp:spPr>
        <a:xfrm>
          <a:off x="7150972" y="3858911"/>
          <a:ext cx="2476764" cy="1251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Total HCC cases × Attributable fraction to HCV/HBV × (1 − Survival rate)</a:t>
          </a:r>
          <a:endParaRPr lang="en-US" sz="1400" b="0" kern="1200" dirty="0"/>
        </a:p>
      </dsp:txBody>
      <dsp:txXfrm>
        <a:off x="7187637" y="3895576"/>
        <a:ext cx="2403434" cy="1178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76D21-AA92-458B-9A6A-EC42B2A400B0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9DE04-AC68-4534-815C-CD12745B2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59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59A6-B2AF-430D-8F86-2409212919AB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6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3A95D-EECC-497B-A84A-EC66C9687D7F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4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C5D2-2952-48A1-A570-42C5BEA019AF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7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C12A-ADA3-415D-84CD-C6FDE50BEA02}" type="datetime1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6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FA671-485C-4227-A95B-BD4A6C690945}" type="datetime1">
              <a:rPr lang="en-US" smtClean="0"/>
              <a:t>5/30/2026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9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B2AA-77B5-41E2-9D42-F2A8666BAF24}" type="datetime1">
              <a:rPr lang="en-US" smtClean="0"/>
              <a:t>5/30/2026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8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F049-909D-409B-8A1C-CC4C06E31720}" type="datetime1">
              <a:rPr lang="en-US" smtClean="0"/>
              <a:t>5/30/2026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8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5C31-CBC7-4423-A9B7-CE880D85D4FA}" type="datetime1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5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F732-D6B0-4A23-8BE9-25E913B6DDF3}" type="datetime1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698A-170D-4371-8D40-AA3A29DB778F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4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94670-FB7D-4831-936D-1BB28458E3D8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9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E54C0-D08B-425B-B04F-F96F64194156}" type="datetime1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89D84-F4B2-46FE-985B-DA5D35F64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3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8">
            <a:extLst>
              <a:ext uri="{FF2B5EF4-FFF2-40B4-BE49-F238E27FC236}">
                <a16:creationId xmlns:a16="http://schemas.microsoft.com/office/drawing/2014/main" id="{3EA20FD8-B4FB-CE95-EDDE-43DC3C803FBD}"/>
              </a:ext>
            </a:extLst>
          </p:cNvPr>
          <p:cNvSpPr/>
          <p:nvPr/>
        </p:nvSpPr>
        <p:spPr>
          <a:xfrm>
            <a:off x="114300" y="2417885"/>
            <a:ext cx="7605346" cy="226485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Prevalence, Incidence &amp; Mortality of HCV</a:t>
            </a:r>
            <a:endParaRPr lang="en-US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 descr="A poster with text and images of human organs&#10;&#10;AI-generated content may be incorrect.">
            <a:extLst>
              <a:ext uri="{FF2B5EF4-FFF2-40B4-BE49-F238E27FC236}">
                <a16:creationId xmlns:a16="http://schemas.microsoft.com/office/drawing/2014/main" id="{64B5A087-8213-117E-0888-DBEC39378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69" y="0"/>
            <a:ext cx="4358055" cy="685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45722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850" y="2286000"/>
            <a:ext cx="8343900" cy="1635369"/>
          </a:xfr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Prevalence, Size 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Estimation</a:t>
            </a:r>
          </a:p>
          <a:p>
            <a:pPr marL="0" indent="0" algn="ctr" rtl="1">
              <a:buNone/>
            </a:pPr>
            <a:endParaRPr lang="fa-IR" sz="4000" b="1" dirty="0" smtClean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55389567"/>
              </p:ext>
            </p:extLst>
          </p:nvPr>
        </p:nvGraphicFramePr>
        <p:xfrm>
          <a:off x="2489200" y="7387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owchart: Connector 4"/>
          <p:cNvSpPr/>
          <p:nvPr/>
        </p:nvSpPr>
        <p:spPr>
          <a:xfrm>
            <a:off x="762000" y="2057400"/>
            <a:ext cx="2171700" cy="2133600"/>
          </a:xfrm>
          <a:prstGeom prst="flowChartConnecto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12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2013212"/>
              </p:ext>
            </p:extLst>
          </p:nvPr>
        </p:nvGraphicFramePr>
        <p:xfrm>
          <a:off x="838200" y="585216"/>
          <a:ext cx="10515600" cy="5591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0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4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940778"/>
            <a:ext cx="10515600" cy="566224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epidemiology of hepatitis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virus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Iran: Systematic review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meta-analyses (</a:t>
            </a:r>
            <a:r>
              <a:rPr 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Search=June 2016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populations (that is populations at low risk):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consisted of blood donors, pregnant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women, children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healthy adults, and army recruits, among other general population groups.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3368" y="3486912"/>
            <a:ext cx="2963164" cy="1975104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619082"/>
            <a:ext cx="7668768" cy="346841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838200" y="338830"/>
            <a:ext cx="10515600" cy="751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in General Population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756400" y="3423159"/>
            <a:ext cx="560832" cy="316992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9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284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Estimation using Prevalence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8863"/>
            <a:ext cx="10515600" cy="446659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0.3% </a:t>
            </a:r>
            <a:r>
              <a:rPr lang="en-US" sz="2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(Seroprevalence) in </a:t>
            </a:r>
            <a:r>
              <a:rPr lang="en-US" sz="2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Iran Statistics Center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1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Adult </a:t>
            </a:r>
            <a:r>
              <a:rPr lang="en-US" sz="21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60,000,000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180,000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Estimation using Updated Prevalence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2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0.2% </a:t>
            </a:r>
            <a:r>
              <a:rPr lang="en-US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(Seroprevalence</a:t>
            </a:r>
            <a:r>
              <a:rPr lang="en-US" sz="2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Polaris </a:t>
            </a:r>
            <a:r>
              <a:rPr lang="en-US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Observatory)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based on Iran Statistics Center (60,000,000) = </a:t>
            </a:r>
            <a:r>
              <a:rPr lang="en-US" sz="2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120,000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individuals</a:t>
            </a:r>
            <a:b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</a:t>
            </a:r>
            <a:r>
              <a:rPr lang="en-US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0.15% </a:t>
            </a:r>
            <a:r>
              <a:rPr lang="en-US" sz="2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1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Viremic</a:t>
            </a:r>
            <a:r>
              <a:rPr lang="en-US" sz="2100" b="1" dirty="0">
                <a:solidFill>
                  <a:srgbClr val="00B050"/>
                </a:solidFill>
              </a:rPr>
              <a:t> </a:t>
            </a:r>
            <a:r>
              <a:rPr lang="en-US" sz="2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prevalence, </a:t>
            </a:r>
            <a:r>
              <a:rPr lang="en-US" sz="21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Spontaneous clearance </a:t>
            </a:r>
            <a:r>
              <a:rPr lang="en-US" sz="2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rate=0.25)</a:t>
            </a:r>
            <a:r>
              <a:rPr lang="en-US" sz="21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1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based on Iran Statistics Center (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60,000,000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2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90,000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individuals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9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913"/>
          </a:xfrm>
        </p:spPr>
        <p:txBody>
          <a:bodyPr>
            <a:normAutofit/>
          </a:bodyPr>
          <a:lstStyle/>
          <a:p>
            <a:pPr algn="ctr"/>
            <a:r>
              <a:rPr lang="en-US" sz="2800" b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Compartmental Models (SIR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Model Parameters </a:t>
            </a:r>
            <a:endParaRPr lang="en-US" sz="2800" b="1" cap="none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270624"/>
              </p:ext>
            </p:extLst>
          </p:nvPr>
        </p:nvGraphicFramePr>
        <p:xfrm>
          <a:off x="1435344" y="1327636"/>
          <a:ext cx="9321311" cy="4352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18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2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0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220"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Definition</a:t>
                      </a:r>
                      <a:endParaRPr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&amp; Source</a:t>
                      </a:r>
                      <a:endParaRPr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 (gamma)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Spontaneous clearance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 – </a:t>
                      </a:r>
                      <a:r>
                        <a:rPr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Hajarizadeh</a:t>
                      </a:r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et al., 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(alpha)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success rate (SVR)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 – WHO,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 (mu)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rate from chronic HCV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 – WHO estimate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 (beta)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Force of 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~11/100,000/year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 (tau)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Annual treatment rate for chronic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 – Tehran Times,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098138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ψ (psi)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rate from acute 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 – 6-month 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08919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 (sigma)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 of immunity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low – assumed ~0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11833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Initial susceptible 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</a:t>
                      </a:r>
                      <a:r>
                        <a:rPr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million </a:t>
                      </a:r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Iran stats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543115"/>
                  </a:ext>
                </a:extLst>
              </a:tr>
              <a:tr h="435220">
                <a:tc>
                  <a:txBody>
                    <a:bodyPr/>
                    <a:lstStyle/>
                    <a:p>
                      <a:r>
                        <a:rPr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PWID Prevalence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HCV in injecting drug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52.2% – Mahmud et al., 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068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818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575" y="672856"/>
            <a:ext cx="10515600" cy="69874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Compartmental Models (SIR),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318846" y="2116893"/>
            <a:ext cx="94781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prstClr val="black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current burden of active HCV infection is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estimated at ~0.18%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population, corresponding 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120,000 individuals 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(adult)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nationwide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634469"/>
              </p:ext>
            </p:extLst>
          </p:nvPr>
        </p:nvGraphicFramePr>
        <p:xfrm>
          <a:off x="838200" y="1170433"/>
          <a:ext cx="10515600" cy="4669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2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4525"/>
          </a:xfrm>
        </p:spPr>
        <p:txBody>
          <a:bodyPr>
            <a:normAutofit/>
          </a:bodyPr>
          <a:lstStyle/>
          <a:p>
            <a:pPr lvl="0" algn="ctr"/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PWID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460" y="1355157"/>
            <a:ext cx="10416340" cy="478291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9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PWID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0175" y="1695616"/>
            <a:ext cx="9239250" cy="403194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7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396529"/>
            <a:ext cx="10515600" cy="673100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Prisoners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6825" y="1819938"/>
            <a:ext cx="9458325" cy="37236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7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146" y="1533525"/>
            <a:ext cx="9808404" cy="439445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3900" y="396529"/>
            <a:ext cx="10515600" cy="673100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Prisoners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72525" y="4230254"/>
            <a:ext cx="3184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Pooled Seroprevalence=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8.7% (95% CI: 8.5-8.9)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94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850" y="2286000"/>
            <a:ext cx="8343900" cy="1635369"/>
          </a:xfr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Incidence</a:t>
            </a:r>
          </a:p>
          <a:p>
            <a:pPr marL="0" indent="0" algn="ctr" rtl="1">
              <a:buNone/>
            </a:pPr>
            <a:endParaRPr lang="fa-IR" sz="4000" b="1" dirty="0" smtClean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13</a:t>
            </a:fld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762000" y="2057400"/>
            <a:ext cx="2171700" cy="2133600"/>
          </a:xfrm>
          <a:prstGeom prst="flowChartConnecto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13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1203703"/>
              </p:ext>
            </p:extLst>
          </p:nvPr>
        </p:nvGraphicFramePr>
        <p:xfrm>
          <a:off x="585216" y="481347"/>
          <a:ext cx="10768584" cy="6222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49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Plans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7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7214884"/>
              </p:ext>
            </p:extLst>
          </p:nvPr>
        </p:nvGraphicFramePr>
        <p:xfrm>
          <a:off x="838200" y="1537855"/>
          <a:ext cx="10515600" cy="4613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15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49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Plans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73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850" y="2286000"/>
            <a:ext cx="8343900" cy="1635369"/>
          </a:xfrm>
          <a:gradFill flip="none" rotWithShape="1">
            <a:gsLst>
              <a:gs pos="0">
                <a:schemeClr val="bg2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Mortality Rate</a:t>
            </a:r>
          </a:p>
          <a:p>
            <a:pPr marL="0" indent="0" algn="ctr" rtl="1">
              <a:buNone/>
            </a:pPr>
            <a:endParaRPr lang="fa-IR" sz="4000" b="1" dirty="0" smtClean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16</a:t>
            </a:fld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762000" y="2057400"/>
            <a:ext cx="2171700" cy="2133600"/>
          </a:xfrm>
          <a:prstGeom prst="flowChartConnector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7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348063"/>
              </p:ext>
            </p:extLst>
          </p:nvPr>
        </p:nvGraphicFramePr>
        <p:xfrm>
          <a:off x="699653" y="1414271"/>
          <a:ext cx="11062855" cy="5111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89D84-F4B2-46FE-985B-DA5D35F64E51}" type="slidenum">
              <a:rPr lang="en-US" smtClean="0"/>
              <a:t>17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49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Plans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62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3300</TotalTime>
  <Words>515</Words>
  <Application>Microsoft Office PowerPoint</Application>
  <PresentationFormat>Widescreen</PresentationFormat>
  <Paragraphs>123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 Nazanin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 </vt:lpstr>
      <vt:lpstr>Size Estimation using Prevalence</vt:lpstr>
      <vt:lpstr>Compartmental Models (SIR), Model Parameters </vt:lpstr>
      <vt:lpstr>Compartmental Models (SIR), Output</vt:lpstr>
      <vt:lpstr>PowerPoint Presentation</vt:lpstr>
      <vt:lpstr>PWID</vt:lpstr>
      <vt:lpstr>PWID</vt:lpstr>
      <vt:lpstr>Prisoners</vt:lpstr>
      <vt:lpstr>Prisoners</vt:lpstr>
      <vt:lpstr>PowerPoint Presentation</vt:lpstr>
      <vt:lpstr>Future Plans</vt:lpstr>
      <vt:lpstr>Future Plans</vt:lpstr>
      <vt:lpstr>PowerPoint Presentation</vt:lpstr>
      <vt:lpstr>Future Plans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Neda</dc:creator>
  <cp:lastModifiedBy>Neda</cp:lastModifiedBy>
  <cp:revision>374</cp:revision>
  <dcterms:created xsi:type="dcterms:W3CDTF">2026-01-09T15:17:25Z</dcterms:created>
  <dcterms:modified xsi:type="dcterms:W3CDTF">2026-05-30T21:49:00Z</dcterms:modified>
</cp:coreProperties>
</file>